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22"/>
  </p:handoutMasterIdLst>
  <p:sldIdLst>
    <p:sldId id="256" r:id="rId2"/>
    <p:sldId id="290" r:id="rId3"/>
    <p:sldId id="291" r:id="rId4"/>
    <p:sldId id="257" r:id="rId5"/>
    <p:sldId id="270" r:id="rId6"/>
    <p:sldId id="293" r:id="rId7"/>
    <p:sldId id="271" r:id="rId8"/>
    <p:sldId id="280" r:id="rId9"/>
    <p:sldId id="281" r:id="rId10"/>
    <p:sldId id="282" r:id="rId11"/>
    <p:sldId id="283" r:id="rId12"/>
    <p:sldId id="284" r:id="rId13"/>
    <p:sldId id="294" r:id="rId14"/>
    <p:sldId id="295" r:id="rId15"/>
    <p:sldId id="296" r:id="rId16"/>
    <p:sldId id="305" r:id="rId17"/>
    <p:sldId id="306" r:id="rId18"/>
    <p:sldId id="307" r:id="rId19"/>
    <p:sldId id="297" r:id="rId20"/>
    <p:sldId id="292" r:id="rId21"/>
  </p:sldIdLst>
  <p:sldSz cx="12192000" cy="6858000"/>
  <p:notesSz cx="7077075" cy="9028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59"/>
    <a:srgbClr val="F1F1EE"/>
    <a:srgbClr val="00A060"/>
    <a:srgbClr val="10AE73"/>
    <a:srgbClr val="8ED4B8"/>
    <a:srgbClr val="283B74"/>
    <a:srgbClr val="0F7E62"/>
    <a:srgbClr val="0F1B50"/>
    <a:srgbClr val="3D4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746AD-7AF5-4A93-B27C-86FC6053323F}" v="141" dt="2023-05-31T13:09:42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" y="6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mmies.com/personal-finance/budgeting/how-to-track-your-expenses/" TargetMode="External"/><Relationship Id="rId1" Type="http://schemas.openxmlformats.org/officeDocument/2006/relationships/hyperlink" Target="https://consumer.gov/managing-your-money/making-budget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mmies.com/personal-finance/budgeting/how-to-track-your-expenses/" TargetMode="External"/><Relationship Id="rId1" Type="http://schemas.openxmlformats.org/officeDocument/2006/relationships/hyperlink" Target="https://consumer.gov/managing-your-money/making-budg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DCD3A-EF06-4268-9250-D8FDF0D4C8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F8589E-1635-4004-A41A-B8286CB3C0F1}">
      <dgm:prSet/>
      <dgm:spPr/>
      <dgm:t>
        <a:bodyPr/>
        <a:lstStyle/>
        <a:p>
          <a:r>
            <a:rPr lang="en-US" dirty="0"/>
            <a:t>Allows you to save for future goals </a:t>
          </a:r>
        </a:p>
      </dgm:t>
    </dgm:pt>
    <dgm:pt modelId="{E0D8DDFF-2668-41E2-8863-B286EC659548}" type="parTrans" cxnId="{D5D53B63-4C92-405F-85D6-6011E88E8EB8}">
      <dgm:prSet/>
      <dgm:spPr/>
      <dgm:t>
        <a:bodyPr/>
        <a:lstStyle/>
        <a:p>
          <a:endParaRPr lang="en-US"/>
        </a:p>
      </dgm:t>
    </dgm:pt>
    <dgm:pt modelId="{CA5CF285-8D40-4228-998F-09E8C6FF4678}" type="sibTrans" cxnId="{D5D53B63-4C92-405F-85D6-6011E88E8EB8}">
      <dgm:prSet/>
      <dgm:spPr/>
      <dgm:t>
        <a:bodyPr/>
        <a:lstStyle/>
        <a:p>
          <a:endParaRPr lang="en-US"/>
        </a:p>
      </dgm:t>
    </dgm:pt>
    <dgm:pt modelId="{C8D9D47E-E05E-4D92-99B4-1B37DCA3EF3C}">
      <dgm:prSet/>
      <dgm:spPr/>
      <dgm:t>
        <a:bodyPr/>
        <a:lstStyle/>
        <a:p>
          <a:r>
            <a:rPr lang="en-US" dirty="0"/>
            <a:t>Prevents you from overspending</a:t>
          </a:r>
        </a:p>
      </dgm:t>
    </dgm:pt>
    <dgm:pt modelId="{C0054CF3-99BF-4968-873B-06A9D27F8569}" type="parTrans" cxnId="{07B9DDF8-51B7-4052-9C4A-2D6E9B355185}">
      <dgm:prSet/>
      <dgm:spPr/>
      <dgm:t>
        <a:bodyPr/>
        <a:lstStyle/>
        <a:p>
          <a:endParaRPr lang="en-US"/>
        </a:p>
      </dgm:t>
    </dgm:pt>
    <dgm:pt modelId="{5A58DB7B-CFBF-49AC-8BBB-1A671977619C}" type="sibTrans" cxnId="{07B9DDF8-51B7-4052-9C4A-2D6E9B355185}">
      <dgm:prSet/>
      <dgm:spPr/>
      <dgm:t>
        <a:bodyPr/>
        <a:lstStyle/>
        <a:p>
          <a:endParaRPr lang="en-US"/>
        </a:p>
      </dgm:t>
    </dgm:pt>
    <dgm:pt modelId="{CBA8387A-F4FD-4366-AD98-D9B9E454182A}">
      <dgm:prSet/>
      <dgm:spPr/>
      <dgm:t>
        <a:bodyPr/>
        <a:lstStyle/>
        <a:p>
          <a:r>
            <a:rPr lang="en-US"/>
            <a:t>Puts a spotlight on bad behavior</a:t>
          </a:r>
        </a:p>
      </dgm:t>
    </dgm:pt>
    <dgm:pt modelId="{F50CCF40-B65B-4A17-AF46-D1C0762B63BD}" type="parTrans" cxnId="{90408015-E80D-4EFF-8259-4794948D779A}">
      <dgm:prSet/>
      <dgm:spPr/>
      <dgm:t>
        <a:bodyPr/>
        <a:lstStyle/>
        <a:p>
          <a:endParaRPr lang="en-US"/>
        </a:p>
      </dgm:t>
    </dgm:pt>
    <dgm:pt modelId="{DF69E662-08DC-4F47-8A7D-88C6F790B07C}" type="sibTrans" cxnId="{90408015-E80D-4EFF-8259-4794948D779A}">
      <dgm:prSet/>
      <dgm:spPr/>
      <dgm:t>
        <a:bodyPr/>
        <a:lstStyle/>
        <a:p>
          <a:endParaRPr lang="en-US"/>
        </a:p>
      </dgm:t>
    </dgm:pt>
    <dgm:pt modelId="{39460328-3BA6-4BFB-8306-60DAD289FAF9}">
      <dgm:prSet/>
      <dgm:spPr/>
      <dgm:t>
        <a:bodyPr/>
        <a:lstStyle/>
        <a:p>
          <a:r>
            <a:rPr lang="en-US"/>
            <a:t>Alleviates stress (because you have a plan)!</a:t>
          </a:r>
        </a:p>
      </dgm:t>
    </dgm:pt>
    <dgm:pt modelId="{4432E1C3-4479-4069-837C-1D34805C7312}" type="parTrans" cxnId="{AF86F4C1-28C7-4237-8951-46B59485821C}">
      <dgm:prSet/>
      <dgm:spPr/>
      <dgm:t>
        <a:bodyPr/>
        <a:lstStyle/>
        <a:p>
          <a:endParaRPr lang="en-US"/>
        </a:p>
      </dgm:t>
    </dgm:pt>
    <dgm:pt modelId="{996BA4F8-0769-4237-BBCE-79921F6A684A}" type="sibTrans" cxnId="{AF86F4C1-28C7-4237-8951-46B59485821C}">
      <dgm:prSet/>
      <dgm:spPr/>
      <dgm:t>
        <a:bodyPr/>
        <a:lstStyle/>
        <a:p>
          <a:endParaRPr lang="en-US"/>
        </a:p>
      </dgm:t>
    </dgm:pt>
    <dgm:pt modelId="{F0674AF4-4FD3-40E7-AD74-1A8A1D71D010}" type="pres">
      <dgm:prSet presAssocID="{0FFDCD3A-EF06-4268-9250-D8FDF0D4C8D5}" presName="vert0" presStyleCnt="0">
        <dgm:presLayoutVars>
          <dgm:dir/>
          <dgm:animOne val="branch"/>
          <dgm:animLvl val="lvl"/>
        </dgm:presLayoutVars>
      </dgm:prSet>
      <dgm:spPr/>
    </dgm:pt>
    <dgm:pt modelId="{4B64A367-BC57-4D8E-A149-5C0F6143AD0E}" type="pres">
      <dgm:prSet presAssocID="{81F8589E-1635-4004-A41A-B8286CB3C0F1}" presName="thickLine" presStyleLbl="alignNode1" presStyleIdx="0" presStyleCnt="4"/>
      <dgm:spPr/>
    </dgm:pt>
    <dgm:pt modelId="{338E8F79-6549-4623-BECD-3A14DE8B9E45}" type="pres">
      <dgm:prSet presAssocID="{81F8589E-1635-4004-A41A-B8286CB3C0F1}" presName="horz1" presStyleCnt="0"/>
      <dgm:spPr/>
    </dgm:pt>
    <dgm:pt modelId="{4D8FDC14-B63A-4B47-A7BD-30B639F9ED63}" type="pres">
      <dgm:prSet presAssocID="{81F8589E-1635-4004-A41A-B8286CB3C0F1}" presName="tx1" presStyleLbl="revTx" presStyleIdx="0" presStyleCnt="4"/>
      <dgm:spPr/>
    </dgm:pt>
    <dgm:pt modelId="{A00B5E69-9299-4987-9A13-C8A14913E79F}" type="pres">
      <dgm:prSet presAssocID="{81F8589E-1635-4004-A41A-B8286CB3C0F1}" presName="vert1" presStyleCnt="0"/>
      <dgm:spPr/>
    </dgm:pt>
    <dgm:pt modelId="{244C0BC0-E226-486D-B734-58629D3AC7D7}" type="pres">
      <dgm:prSet presAssocID="{C8D9D47E-E05E-4D92-99B4-1B37DCA3EF3C}" presName="thickLine" presStyleLbl="alignNode1" presStyleIdx="1" presStyleCnt="4"/>
      <dgm:spPr/>
    </dgm:pt>
    <dgm:pt modelId="{72DA02CF-16BD-428A-9259-6DF73EE373A2}" type="pres">
      <dgm:prSet presAssocID="{C8D9D47E-E05E-4D92-99B4-1B37DCA3EF3C}" presName="horz1" presStyleCnt="0"/>
      <dgm:spPr/>
    </dgm:pt>
    <dgm:pt modelId="{C8FACF3F-CE77-4EC5-8300-067735A401BE}" type="pres">
      <dgm:prSet presAssocID="{C8D9D47E-E05E-4D92-99B4-1B37DCA3EF3C}" presName="tx1" presStyleLbl="revTx" presStyleIdx="1" presStyleCnt="4"/>
      <dgm:spPr/>
    </dgm:pt>
    <dgm:pt modelId="{D8BFE638-428E-46F6-89CA-DACAA1803F7A}" type="pres">
      <dgm:prSet presAssocID="{C8D9D47E-E05E-4D92-99B4-1B37DCA3EF3C}" presName="vert1" presStyleCnt="0"/>
      <dgm:spPr/>
    </dgm:pt>
    <dgm:pt modelId="{73280CDB-863F-40AD-AB11-019507BF7CB5}" type="pres">
      <dgm:prSet presAssocID="{CBA8387A-F4FD-4366-AD98-D9B9E454182A}" presName="thickLine" presStyleLbl="alignNode1" presStyleIdx="2" presStyleCnt="4"/>
      <dgm:spPr/>
    </dgm:pt>
    <dgm:pt modelId="{123262E9-5DAD-4BF0-9BC2-006D726ADF0F}" type="pres">
      <dgm:prSet presAssocID="{CBA8387A-F4FD-4366-AD98-D9B9E454182A}" presName="horz1" presStyleCnt="0"/>
      <dgm:spPr/>
    </dgm:pt>
    <dgm:pt modelId="{457111B8-1144-42AF-A460-5C48252A7048}" type="pres">
      <dgm:prSet presAssocID="{CBA8387A-F4FD-4366-AD98-D9B9E454182A}" presName="tx1" presStyleLbl="revTx" presStyleIdx="2" presStyleCnt="4"/>
      <dgm:spPr/>
    </dgm:pt>
    <dgm:pt modelId="{FD2537C2-5888-4F94-8F93-57B38893D57B}" type="pres">
      <dgm:prSet presAssocID="{CBA8387A-F4FD-4366-AD98-D9B9E454182A}" presName="vert1" presStyleCnt="0"/>
      <dgm:spPr/>
    </dgm:pt>
    <dgm:pt modelId="{D24FFDAE-FA40-4445-BC39-6E4B1A21641B}" type="pres">
      <dgm:prSet presAssocID="{39460328-3BA6-4BFB-8306-60DAD289FAF9}" presName="thickLine" presStyleLbl="alignNode1" presStyleIdx="3" presStyleCnt="4"/>
      <dgm:spPr/>
    </dgm:pt>
    <dgm:pt modelId="{3D7DA4BE-899B-4D94-86C1-71566D5D0A44}" type="pres">
      <dgm:prSet presAssocID="{39460328-3BA6-4BFB-8306-60DAD289FAF9}" presName="horz1" presStyleCnt="0"/>
      <dgm:spPr/>
    </dgm:pt>
    <dgm:pt modelId="{15FE5091-234B-45AE-8511-1C56E8B1912F}" type="pres">
      <dgm:prSet presAssocID="{39460328-3BA6-4BFB-8306-60DAD289FAF9}" presName="tx1" presStyleLbl="revTx" presStyleIdx="3" presStyleCnt="4"/>
      <dgm:spPr/>
    </dgm:pt>
    <dgm:pt modelId="{2625BEC0-30A1-48DC-BC2F-781D182B2E2F}" type="pres">
      <dgm:prSet presAssocID="{39460328-3BA6-4BFB-8306-60DAD289FAF9}" presName="vert1" presStyleCnt="0"/>
      <dgm:spPr/>
    </dgm:pt>
  </dgm:ptLst>
  <dgm:cxnLst>
    <dgm:cxn modelId="{90408015-E80D-4EFF-8259-4794948D779A}" srcId="{0FFDCD3A-EF06-4268-9250-D8FDF0D4C8D5}" destId="{CBA8387A-F4FD-4366-AD98-D9B9E454182A}" srcOrd="2" destOrd="0" parTransId="{F50CCF40-B65B-4A17-AF46-D1C0762B63BD}" sibTransId="{DF69E662-08DC-4F47-8A7D-88C6F790B07C}"/>
    <dgm:cxn modelId="{D5D53B63-4C92-405F-85D6-6011E88E8EB8}" srcId="{0FFDCD3A-EF06-4268-9250-D8FDF0D4C8D5}" destId="{81F8589E-1635-4004-A41A-B8286CB3C0F1}" srcOrd="0" destOrd="0" parTransId="{E0D8DDFF-2668-41E2-8863-B286EC659548}" sibTransId="{CA5CF285-8D40-4228-998F-09E8C6FF4678}"/>
    <dgm:cxn modelId="{76D6E17B-AF34-453F-B890-61B35652D3E1}" type="presOf" srcId="{C8D9D47E-E05E-4D92-99B4-1B37DCA3EF3C}" destId="{C8FACF3F-CE77-4EC5-8300-067735A401BE}" srcOrd="0" destOrd="0" presId="urn:microsoft.com/office/officeart/2008/layout/LinedList"/>
    <dgm:cxn modelId="{585D7D82-61DA-4BBE-AF1D-F84AC60C08D6}" type="presOf" srcId="{39460328-3BA6-4BFB-8306-60DAD289FAF9}" destId="{15FE5091-234B-45AE-8511-1C56E8B1912F}" srcOrd="0" destOrd="0" presId="urn:microsoft.com/office/officeart/2008/layout/LinedList"/>
    <dgm:cxn modelId="{CC4B5691-9159-4621-885D-47CA5D175A05}" type="presOf" srcId="{81F8589E-1635-4004-A41A-B8286CB3C0F1}" destId="{4D8FDC14-B63A-4B47-A7BD-30B639F9ED63}" srcOrd="0" destOrd="0" presId="urn:microsoft.com/office/officeart/2008/layout/LinedList"/>
    <dgm:cxn modelId="{4087E797-9CB1-4050-A42F-CDEB5A7E3459}" type="presOf" srcId="{0FFDCD3A-EF06-4268-9250-D8FDF0D4C8D5}" destId="{F0674AF4-4FD3-40E7-AD74-1A8A1D71D010}" srcOrd="0" destOrd="0" presId="urn:microsoft.com/office/officeart/2008/layout/LinedList"/>
    <dgm:cxn modelId="{4AB373A7-6857-4793-ACBC-7C7AEBA908FD}" type="presOf" srcId="{CBA8387A-F4FD-4366-AD98-D9B9E454182A}" destId="{457111B8-1144-42AF-A460-5C48252A7048}" srcOrd="0" destOrd="0" presId="urn:microsoft.com/office/officeart/2008/layout/LinedList"/>
    <dgm:cxn modelId="{AF86F4C1-28C7-4237-8951-46B59485821C}" srcId="{0FFDCD3A-EF06-4268-9250-D8FDF0D4C8D5}" destId="{39460328-3BA6-4BFB-8306-60DAD289FAF9}" srcOrd="3" destOrd="0" parTransId="{4432E1C3-4479-4069-837C-1D34805C7312}" sibTransId="{996BA4F8-0769-4237-BBCE-79921F6A684A}"/>
    <dgm:cxn modelId="{07B9DDF8-51B7-4052-9C4A-2D6E9B355185}" srcId="{0FFDCD3A-EF06-4268-9250-D8FDF0D4C8D5}" destId="{C8D9D47E-E05E-4D92-99B4-1B37DCA3EF3C}" srcOrd="1" destOrd="0" parTransId="{C0054CF3-99BF-4968-873B-06A9D27F8569}" sibTransId="{5A58DB7B-CFBF-49AC-8BBB-1A671977619C}"/>
    <dgm:cxn modelId="{D12B3635-8466-4EF7-B0FC-5DA28B0FAE02}" type="presParOf" srcId="{F0674AF4-4FD3-40E7-AD74-1A8A1D71D010}" destId="{4B64A367-BC57-4D8E-A149-5C0F6143AD0E}" srcOrd="0" destOrd="0" presId="urn:microsoft.com/office/officeart/2008/layout/LinedList"/>
    <dgm:cxn modelId="{FEAAC3C2-F8C0-42AE-9CDC-CF97E48D0D8A}" type="presParOf" srcId="{F0674AF4-4FD3-40E7-AD74-1A8A1D71D010}" destId="{338E8F79-6549-4623-BECD-3A14DE8B9E45}" srcOrd="1" destOrd="0" presId="urn:microsoft.com/office/officeart/2008/layout/LinedList"/>
    <dgm:cxn modelId="{9867F37C-2C19-4BC9-B0B4-9DFAB3CBE4D6}" type="presParOf" srcId="{338E8F79-6549-4623-BECD-3A14DE8B9E45}" destId="{4D8FDC14-B63A-4B47-A7BD-30B639F9ED63}" srcOrd="0" destOrd="0" presId="urn:microsoft.com/office/officeart/2008/layout/LinedList"/>
    <dgm:cxn modelId="{B77C8C12-B6CE-4921-854F-2131020E8D90}" type="presParOf" srcId="{338E8F79-6549-4623-BECD-3A14DE8B9E45}" destId="{A00B5E69-9299-4987-9A13-C8A14913E79F}" srcOrd="1" destOrd="0" presId="urn:microsoft.com/office/officeart/2008/layout/LinedList"/>
    <dgm:cxn modelId="{5D9CD656-0728-4130-A3DB-3172C2DD93A2}" type="presParOf" srcId="{F0674AF4-4FD3-40E7-AD74-1A8A1D71D010}" destId="{244C0BC0-E226-486D-B734-58629D3AC7D7}" srcOrd="2" destOrd="0" presId="urn:microsoft.com/office/officeart/2008/layout/LinedList"/>
    <dgm:cxn modelId="{03D4565E-84BD-445C-87B5-5090D9CC385C}" type="presParOf" srcId="{F0674AF4-4FD3-40E7-AD74-1A8A1D71D010}" destId="{72DA02CF-16BD-428A-9259-6DF73EE373A2}" srcOrd="3" destOrd="0" presId="urn:microsoft.com/office/officeart/2008/layout/LinedList"/>
    <dgm:cxn modelId="{926A4331-BA53-4E5D-B2CA-BBD287338D5B}" type="presParOf" srcId="{72DA02CF-16BD-428A-9259-6DF73EE373A2}" destId="{C8FACF3F-CE77-4EC5-8300-067735A401BE}" srcOrd="0" destOrd="0" presId="urn:microsoft.com/office/officeart/2008/layout/LinedList"/>
    <dgm:cxn modelId="{BD26AACC-8EEF-410C-B185-4AA12EFDF64F}" type="presParOf" srcId="{72DA02CF-16BD-428A-9259-6DF73EE373A2}" destId="{D8BFE638-428E-46F6-89CA-DACAA1803F7A}" srcOrd="1" destOrd="0" presId="urn:microsoft.com/office/officeart/2008/layout/LinedList"/>
    <dgm:cxn modelId="{93167113-D47B-4587-99D4-03A61CE9BCF2}" type="presParOf" srcId="{F0674AF4-4FD3-40E7-AD74-1A8A1D71D010}" destId="{73280CDB-863F-40AD-AB11-019507BF7CB5}" srcOrd="4" destOrd="0" presId="urn:microsoft.com/office/officeart/2008/layout/LinedList"/>
    <dgm:cxn modelId="{5B22E621-8A5F-44CD-A47C-0569B171A9B9}" type="presParOf" srcId="{F0674AF4-4FD3-40E7-AD74-1A8A1D71D010}" destId="{123262E9-5DAD-4BF0-9BC2-006D726ADF0F}" srcOrd="5" destOrd="0" presId="urn:microsoft.com/office/officeart/2008/layout/LinedList"/>
    <dgm:cxn modelId="{89907930-D574-4607-AF8C-D0284A4503D5}" type="presParOf" srcId="{123262E9-5DAD-4BF0-9BC2-006D726ADF0F}" destId="{457111B8-1144-42AF-A460-5C48252A7048}" srcOrd="0" destOrd="0" presId="urn:microsoft.com/office/officeart/2008/layout/LinedList"/>
    <dgm:cxn modelId="{813BF62C-7371-4821-A5A7-3CD4557877C7}" type="presParOf" srcId="{123262E9-5DAD-4BF0-9BC2-006D726ADF0F}" destId="{FD2537C2-5888-4F94-8F93-57B38893D57B}" srcOrd="1" destOrd="0" presId="urn:microsoft.com/office/officeart/2008/layout/LinedList"/>
    <dgm:cxn modelId="{5A4DD9E3-51CF-48A2-A041-B6AC552D5F48}" type="presParOf" srcId="{F0674AF4-4FD3-40E7-AD74-1A8A1D71D010}" destId="{D24FFDAE-FA40-4445-BC39-6E4B1A21641B}" srcOrd="6" destOrd="0" presId="urn:microsoft.com/office/officeart/2008/layout/LinedList"/>
    <dgm:cxn modelId="{5047DF79-06C7-42EE-AF4C-4C977E773228}" type="presParOf" srcId="{F0674AF4-4FD3-40E7-AD74-1A8A1D71D010}" destId="{3D7DA4BE-899B-4D94-86C1-71566D5D0A44}" srcOrd="7" destOrd="0" presId="urn:microsoft.com/office/officeart/2008/layout/LinedList"/>
    <dgm:cxn modelId="{D4148E88-88A8-4679-8301-6C58BD01005E}" type="presParOf" srcId="{3D7DA4BE-899B-4D94-86C1-71566D5D0A44}" destId="{15FE5091-234B-45AE-8511-1C56E8B1912F}" srcOrd="0" destOrd="0" presId="urn:microsoft.com/office/officeart/2008/layout/LinedList"/>
    <dgm:cxn modelId="{1B15705C-2ADC-45CD-B553-9888E0841A00}" type="presParOf" srcId="{3D7DA4BE-899B-4D94-86C1-71566D5D0A44}" destId="{2625BEC0-30A1-48DC-BC2F-781D182B2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FFB5F-DA85-4397-B7CD-82BA4ACC17F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19E660-BD8C-4BDD-BA0D-E062A806D16F}">
      <dgm:prSet/>
      <dgm:spPr/>
      <dgm:t>
        <a:bodyPr/>
        <a:lstStyle/>
        <a:p>
          <a:r>
            <a:rPr lang="en-US"/>
            <a:t>Breaks the paycheck-to-paycheck cycle</a:t>
          </a:r>
        </a:p>
      </dgm:t>
    </dgm:pt>
    <dgm:pt modelId="{55F46866-2209-443E-AEC3-410F07DE9F95}" type="parTrans" cxnId="{6053D060-81E9-4700-90AA-3F4C422308B3}">
      <dgm:prSet/>
      <dgm:spPr/>
      <dgm:t>
        <a:bodyPr/>
        <a:lstStyle/>
        <a:p>
          <a:endParaRPr lang="en-US"/>
        </a:p>
      </dgm:t>
    </dgm:pt>
    <dgm:pt modelId="{7C1AEF99-3D49-452C-92E4-7288E06DA589}" type="sibTrans" cxnId="{6053D060-81E9-4700-90AA-3F4C422308B3}">
      <dgm:prSet/>
      <dgm:spPr/>
      <dgm:t>
        <a:bodyPr/>
        <a:lstStyle/>
        <a:p>
          <a:endParaRPr lang="en-US"/>
        </a:p>
      </dgm:t>
    </dgm:pt>
    <dgm:pt modelId="{FC9E5BAC-E451-4122-9ACA-5FA7326654F3}">
      <dgm:prSet/>
      <dgm:spPr/>
      <dgm:t>
        <a:bodyPr/>
        <a:lstStyle/>
        <a:p>
          <a:r>
            <a:rPr lang="en-US"/>
            <a:t>Help you get out of debt</a:t>
          </a:r>
        </a:p>
      </dgm:t>
    </dgm:pt>
    <dgm:pt modelId="{7C1DC3E4-4FA8-4305-8075-C2819813FD8D}" type="parTrans" cxnId="{592EECBE-4C64-4BEC-A453-631678EFD144}">
      <dgm:prSet/>
      <dgm:spPr/>
      <dgm:t>
        <a:bodyPr/>
        <a:lstStyle/>
        <a:p>
          <a:endParaRPr lang="en-US"/>
        </a:p>
      </dgm:t>
    </dgm:pt>
    <dgm:pt modelId="{89682886-EB01-489E-9398-57C970E03A1F}" type="sibTrans" cxnId="{592EECBE-4C64-4BEC-A453-631678EFD144}">
      <dgm:prSet/>
      <dgm:spPr/>
      <dgm:t>
        <a:bodyPr/>
        <a:lstStyle/>
        <a:p>
          <a:endParaRPr lang="en-US"/>
        </a:p>
      </dgm:t>
    </dgm:pt>
    <dgm:pt modelId="{5DB6F059-9D88-4073-97C1-5D5263ACFEC6}">
      <dgm:prSet/>
      <dgm:spPr/>
      <dgm:t>
        <a:bodyPr/>
        <a:lstStyle/>
        <a:p>
          <a:r>
            <a:rPr lang="en-US"/>
            <a:t>End fights about money (with parents/partner)</a:t>
          </a:r>
        </a:p>
      </dgm:t>
    </dgm:pt>
    <dgm:pt modelId="{AFE1D590-65E9-49CA-97F1-7B3CCE27AB88}" type="parTrans" cxnId="{F5B7BB46-F289-4C8C-99A6-04613DD939A7}">
      <dgm:prSet/>
      <dgm:spPr/>
      <dgm:t>
        <a:bodyPr/>
        <a:lstStyle/>
        <a:p>
          <a:endParaRPr lang="en-US"/>
        </a:p>
      </dgm:t>
    </dgm:pt>
    <dgm:pt modelId="{25582E61-ACF4-41F2-A8A9-5B04588FD61D}" type="sibTrans" cxnId="{F5B7BB46-F289-4C8C-99A6-04613DD939A7}">
      <dgm:prSet/>
      <dgm:spPr/>
      <dgm:t>
        <a:bodyPr/>
        <a:lstStyle/>
        <a:p>
          <a:endParaRPr lang="en-US"/>
        </a:p>
      </dgm:t>
    </dgm:pt>
    <dgm:pt modelId="{A02CC1C4-1463-4272-93ED-CD5D825CCBEF}" type="pres">
      <dgm:prSet presAssocID="{5DEFFB5F-DA85-4397-B7CD-82BA4ACC17F7}" presName="linear" presStyleCnt="0">
        <dgm:presLayoutVars>
          <dgm:animLvl val="lvl"/>
          <dgm:resizeHandles val="exact"/>
        </dgm:presLayoutVars>
      </dgm:prSet>
      <dgm:spPr/>
    </dgm:pt>
    <dgm:pt modelId="{778EF667-0E50-47FD-AA48-F19EB099A866}" type="pres">
      <dgm:prSet presAssocID="{9A19E660-BD8C-4BDD-BA0D-E062A806D1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D5884D-590F-4C33-A2B0-8592B9267218}" type="pres">
      <dgm:prSet presAssocID="{7C1AEF99-3D49-452C-92E4-7288E06DA589}" presName="spacer" presStyleCnt="0"/>
      <dgm:spPr/>
    </dgm:pt>
    <dgm:pt modelId="{94B5354C-7809-4CC6-8D07-C186F48DC0A1}" type="pres">
      <dgm:prSet presAssocID="{FC9E5BAC-E451-4122-9ACA-5FA7326654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8744FC-CA49-4C05-AFCC-530C8FBE1AF5}" type="pres">
      <dgm:prSet presAssocID="{89682886-EB01-489E-9398-57C970E03A1F}" presName="spacer" presStyleCnt="0"/>
      <dgm:spPr/>
    </dgm:pt>
    <dgm:pt modelId="{A4532B0B-1690-4EBA-8A8B-2BD74AF08E22}" type="pres">
      <dgm:prSet presAssocID="{5DB6F059-9D88-4073-97C1-5D5263ACFE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53D060-81E9-4700-90AA-3F4C422308B3}" srcId="{5DEFFB5F-DA85-4397-B7CD-82BA4ACC17F7}" destId="{9A19E660-BD8C-4BDD-BA0D-E062A806D16F}" srcOrd="0" destOrd="0" parTransId="{55F46866-2209-443E-AEC3-410F07DE9F95}" sibTransId="{7C1AEF99-3D49-452C-92E4-7288E06DA589}"/>
    <dgm:cxn modelId="{F5B7BB46-F289-4C8C-99A6-04613DD939A7}" srcId="{5DEFFB5F-DA85-4397-B7CD-82BA4ACC17F7}" destId="{5DB6F059-9D88-4073-97C1-5D5263ACFEC6}" srcOrd="2" destOrd="0" parTransId="{AFE1D590-65E9-49CA-97F1-7B3CCE27AB88}" sibTransId="{25582E61-ACF4-41F2-A8A9-5B04588FD61D}"/>
    <dgm:cxn modelId="{9F73AA83-01AB-4E93-9414-4996037745D8}" type="presOf" srcId="{5DB6F059-9D88-4073-97C1-5D5263ACFEC6}" destId="{A4532B0B-1690-4EBA-8A8B-2BD74AF08E22}" srcOrd="0" destOrd="0" presId="urn:microsoft.com/office/officeart/2005/8/layout/vList2"/>
    <dgm:cxn modelId="{592EECBE-4C64-4BEC-A453-631678EFD144}" srcId="{5DEFFB5F-DA85-4397-B7CD-82BA4ACC17F7}" destId="{FC9E5BAC-E451-4122-9ACA-5FA7326654F3}" srcOrd="1" destOrd="0" parTransId="{7C1DC3E4-4FA8-4305-8075-C2819813FD8D}" sibTransId="{89682886-EB01-489E-9398-57C970E03A1F}"/>
    <dgm:cxn modelId="{9D7967C7-46A9-4AB5-ABF0-C5605D97ED28}" type="presOf" srcId="{9A19E660-BD8C-4BDD-BA0D-E062A806D16F}" destId="{778EF667-0E50-47FD-AA48-F19EB099A866}" srcOrd="0" destOrd="0" presId="urn:microsoft.com/office/officeart/2005/8/layout/vList2"/>
    <dgm:cxn modelId="{F07D8AE3-FBF3-436F-9249-C985CE340AAE}" type="presOf" srcId="{FC9E5BAC-E451-4122-9ACA-5FA7326654F3}" destId="{94B5354C-7809-4CC6-8D07-C186F48DC0A1}" srcOrd="0" destOrd="0" presId="urn:microsoft.com/office/officeart/2005/8/layout/vList2"/>
    <dgm:cxn modelId="{F11CFFED-FFDA-4216-9454-F7DE7745D1E8}" type="presOf" srcId="{5DEFFB5F-DA85-4397-B7CD-82BA4ACC17F7}" destId="{A02CC1C4-1463-4272-93ED-CD5D825CCBEF}" srcOrd="0" destOrd="0" presId="urn:microsoft.com/office/officeart/2005/8/layout/vList2"/>
    <dgm:cxn modelId="{08BB8B7D-AA17-4FBF-A198-567C0C1D3BC9}" type="presParOf" srcId="{A02CC1C4-1463-4272-93ED-CD5D825CCBEF}" destId="{778EF667-0E50-47FD-AA48-F19EB099A866}" srcOrd="0" destOrd="0" presId="urn:microsoft.com/office/officeart/2005/8/layout/vList2"/>
    <dgm:cxn modelId="{647BA088-96AB-48EF-AD9B-1EE2ACE48287}" type="presParOf" srcId="{A02CC1C4-1463-4272-93ED-CD5D825CCBEF}" destId="{E3D5884D-590F-4C33-A2B0-8592B9267218}" srcOrd="1" destOrd="0" presId="urn:microsoft.com/office/officeart/2005/8/layout/vList2"/>
    <dgm:cxn modelId="{FD717ED3-FB17-4820-8D01-0B3A82CA765C}" type="presParOf" srcId="{A02CC1C4-1463-4272-93ED-CD5D825CCBEF}" destId="{94B5354C-7809-4CC6-8D07-C186F48DC0A1}" srcOrd="2" destOrd="0" presId="urn:microsoft.com/office/officeart/2005/8/layout/vList2"/>
    <dgm:cxn modelId="{6D815D22-6A20-4AD9-98AB-0B5C10FD6136}" type="presParOf" srcId="{A02CC1C4-1463-4272-93ED-CD5D825CCBEF}" destId="{398744FC-CA49-4C05-AFCC-530C8FBE1AF5}" srcOrd="3" destOrd="0" presId="urn:microsoft.com/office/officeart/2005/8/layout/vList2"/>
    <dgm:cxn modelId="{D31537C9-C44B-45F5-B01F-066267CA62E8}" type="presParOf" srcId="{A02CC1C4-1463-4272-93ED-CD5D825CCBEF}" destId="{A4532B0B-1690-4EBA-8A8B-2BD74AF08E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8CBC1A-3771-4767-AF50-770035C955F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9203BC2E-8C1D-44FB-BEF0-73C280D66CE4}">
      <dgm:prSet/>
      <dgm:spPr/>
      <dgm:t>
        <a:bodyPr/>
        <a:lstStyle/>
        <a:p>
          <a:pPr>
            <a:defRPr b="1"/>
          </a:pPr>
          <a:r>
            <a:rPr lang="en-US"/>
            <a:t>If you are spending more than you earn, decide what to cut back on</a:t>
          </a:r>
        </a:p>
      </dgm:t>
    </dgm:pt>
    <dgm:pt modelId="{6317A77D-FE68-4079-B99A-681464FAC8D8}" type="parTrans" cxnId="{7512CBCF-AA0A-4C7D-8DC6-627A28B58453}">
      <dgm:prSet/>
      <dgm:spPr/>
      <dgm:t>
        <a:bodyPr/>
        <a:lstStyle/>
        <a:p>
          <a:endParaRPr lang="en-US"/>
        </a:p>
      </dgm:t>
    </dgm:pt>
    <dgm:pt modelId="{D2C0804F-7250-4E58-BFA4-3B2D784CC663}" type="sibTrans" cxnId="{7512CBCF-AA0A-4C7D-8DC6-627A28B58453}">
      <dgm:prSet/>
      <dgm:spPr/>
      <dgm:t>
        <a:bodyPr/>
        <a:lstStyle/>
        <a:p>
          <a:endParaRPr lang="en-US"/>
        </a:p>
      </dgm:t>
    </dgm:pt>
    <dgm:pt modelId="{FFA7C376-8046-4D12-8E85-88C74A6B07CA}">
      <dgm:prSet/>
      <dgm:spPr/>
      <dgm:t>
        <a:bodyPr/>
        <a:lstStyle/>
        <a:p>
          <a:pPr>
            <a:defRPr b="1"/>
          </a:pPr>
          <a:r>
            <a:rPr lang="en-US" dirty="0"/>
            <a:t>If you have money left over</a:t>
          </a:r>
        </a:p>
      </dgm:t>
    </dgm:pt>
    <dgm:pt modelId="{D5D105C3-3952-410C-A11A-3D5082E45844}" type="parTrans" cxnId="{5DE5923D-3A07-4598-8A4F-0A75DFA0F637}">
      <dgm:prSet/>
      <dgm:spPr/>
      <dgm:t>
        <a:bodyPr/>
        <a:lstStyle/>
        <a:p>
          <a:endParaRPr lang="en-US"/>
        </a:p>
      </dgm:t>
    </dgm:pt>
    <dgm:pt modelId="{0ED714B6-E5E7-42B0-83C1-A0B52D917DC0}" type="sibTrans" cxnId="{5DE5923D-3A07-4598-8A4F-0A75DFA0F637}">
      <dgm:prSet/>
      <dgm:spPr/>
      <dgm:t>
        <a:bodyPr/>
        <a:lstStyle/>
        <a:p>
          <a:endParaRPr lang="en-US"/>
        </a:p>
      </dgm:t>
    </dgm:pt>
    <dgm:pt modelId="{3B6C67D7-365B-49EA-AA00-84D7D5FA1975}">
      <dgm:prSet custT="1"/>
      <dgm:spPr/>
      <dgm:t>
        <a:bodyPr/>
        <a:lstStyle/>
        <a:p>
          <a:r>
            <a:rPr lang="en-US" sz="1600" b="0" dirty="0"/>
            <a:t>Look at a structure to pay down debt</a:t>
          </a:r>
        </a:p>
      </dgm:t>
    </dgm:pt>
    <dgm:pt modelId="{D9254D29-64F9-478A-B266-E2529B87BC12}" type="parTrans" cxnId="{A322DE11-8D14-479F-AD4A-8E4F629A7C81}">
      <dgm:prSet/>
      <dgm:spPr/>
      <dgm:t>
        <a:bodyPr/>
        <a:lstStyle/>
        <a:p>
          <a:endParaRPr lang="en-US"/>
        </a:p>
      </dgm:t>
    </dgm:pt>
    <dgm:pt modelId="{50A8177A-9F5D-4EB9-ADA8-C6915F1B5B8A}" type="sibTrans" cxnId="{A322DE11-8D14-479F-AD4A-8E4F629A7C81}">
      <dgm:prSet/>
      <dgm:spPr/>
      <dgm:t>
        <a:bodyPr/>
        <a:lstStyle/>
        <a:p>
          <a:endParaRPr lang="en-US"/>
        </a:p>
      </dgm:t>
    </dgm:pt>
    <dgm:pt modelId="{E7986F95-F8B1-48A2-82BF-8C2E241466B6}">
      <dgm:prSet custT="1"/>
      <dgm:spPr/>
      <dgm:t>
        <a:bodyPr/>
        <a:lstStyle/>
        <a:p>
          <a:r>
            <a:rPr lang="en-US" sz="1600" b="0" dirty="0"/>
            <a:t>Select an automatic amount to go into savings</a:t>
          </a:r>
        </a:p>
        <a:p>
          <a:r>
            <a:rPr lang="en-US" sz="1600" b="0" dirty="0"/>
            <a:t>Start thinking about retirement</a:t>
          </a:r>
        </a:p>
      </dgm:t>
    </dgm:pt>
    <dgm:pt modelId="{29EC7176-AC41-4C31-828C-7AB89773F127}" type="parTrans" cxnId="{DC942004-471F-4D0E-AF0E-3063B0797D60}">
      <dgm:prSet/>
      <dgm:spPr/>
      <dgm:t>
        <a:bodyPr/>
        <a:lstStyle/>
        <a:p>
          <a:endParaRPr lang="en-US"/>
        </a:p>
      </dgm:t>
    </dgm:pt>
    <dgm:pt modelId="{2337C53B-128B-4CA6-A11C-CB4F0AF96CF4}" type="sibTrans" cxnId="{DC942004-471F-4D0E-AF0E-3063B0797D60}">
      <dgm:prSet/>
      <dgm:spPr/>
      <dgm:t>
        <a:bodyPr/>
        <a:lstStyle/>
        <a:p>
          <a:endParaRPr lang="en-US"/>
        </a:p>
      </dgm:t>
    </dgm:pt>
    <dgm:pt modelId="{B1ADA8E5-A720-4E43-BE47-B1AF91F6DE5D}" type="pres">
      <dgm:prSet presAssocID="{778CBC1A-3771-4767-AF50-770035C955F6}" presName="root" presStyleCnt="0">
        <dgm:presLayoutVars>
          <dgm:dir/>
          <dgm:resizeHandles val="exact"/>
        </dgm:presLayoutVars>
      </dgm:prSet>
      <dgm:spPr/>
    </dgm:pt>
    <dgm:pt modelId="{738C29B8-8658-4204-9227-B842A8F958BB}" type="pres">
      <dgm:prSet presAssocID="{9203BC2E-8C1D-44FB-BEF0-73C280D66CE4}" presName="compNode" presStyleCnt="0"/>
      <dgm:spPr/>
    </dgm:pt>
    <dgm:pt modelId="{E67DD223-7816-4C39-A5F6-C6CF8A192CB1}" type="pres">
      <dgm:prSet presAssocID="{9203BC2E-8C1D-44FB-BEF0-73C280D66C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1FA74B72-452C-4CFB-849E-DA1F38469B2A}" type="pres">
      <dgm:prSet presAssocID="{9203BC2E-8C1D-44FB-BEF0-73C280D66CE4}" presName="iconSpace" presStyleCnt="0"/>
      <dgm:spPr/>
    </dgm:pt>
    <dgm:pt modelId="{8B2C1D87-D805-46BF-B146-151B198A5FBE}" type="pres">
      <dgm:prSet presAssocID="{9203BC2E-8C1D-44FB-BEF0-73C280D66CE4}" presName="parTx" presStyleLbl="revTx" presStyleIdx="0" presStyleCnt="4">
        <dgm:presLayoutVars>
          <dgm:chMax val="0"/>
          <dgm:chPref val="0"/>
        </dgm:presLayoutVars>
      </dgm:prSet>
      <dgm:spPr/>
    </dgm:pt>
    <dgm:pt modelId="{3E23F8DC-0815-4F54-9E5A-B5ADCBCA5552}" type="pres">
      <dgm:prSet presAssocID="{9203BC2E-8C1D-44FB-BEF0-73C280D66CE4}" presName="txSpace" presStyleCnt="0"/>
      <dgm:spPr/>
    </dgm:pt>
    <dgm:pt modelId="{2AE53571-8015-4D2B-8CD8-8AA65398754A}" type="pres">
      <dgm:prSet presAssocID="{9203BC2E-8C1D-44FB-BEF0-73C280D66CE4}" presName="desTx" presStyleLbl="revTx" presStyleIdx="1" presStyleCnt="4">
        <dgm:presLayoutVars/>
      </dgm:prSet>
      <dgm:spPr/>
    </dgm:pt>
    <dgm:pt modelId="{A66ABD33-EB3D-4468-A330-0EC955CC0A1E}" type="pres">
      <dgm:prSet presAssocID="{D2C0804F-7250-4E58-BFA4-3B2D784CC663}" presName="sibTrans" presStyleCnt="0"/>
      <dgm:spPr/>
    </dgm:pt>
    <dgm:pt modelId="{CA406505-09CC-4F14-9C0E-1594788F467F}" type="pres">
      <dgm:prSet presAssocID="{FFA7C376-8046-4D12-8E85-88C74A6B07CA}" presName="compNode" presStyleCnt="0"/>
      <dgm:spPr/>
    </dgm:pt>
    <dgm:pt modelId="{024BD76E-C389-4D19-8262-DA98CA51E984}" type="pres">
      <dgm:prSet presAssocID="{FFA7C376-8046-4D12-8E85-88C74A6B07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FFE49F7-260D-412B-8045-9D57990DDE1F}" type="pres">
      <dgm:prSet presAssocID="{FFA7C376-8046-4D12-8E85-88C74A6B07CA}" presName="iconSpace" presStyleCnt="0"/>
      <dgm:spPr/>
    </dgm:pt>
    <dgm:pt modelId="{D4363767-AB34-4829-9A7D-08ABC7712DCA}" type="pres">
      <dgm:prSet presAssocID="{FFA7C376-8046-4D12-8E85-88C74A6B07CA}" presName="parTx" presStyleLbl="revTx" presStyleIdx="2" presStyleCnt="4">
        <dgm:presLayoutVars>
          <dgm:chMax val="0"/>
          <dgm:chPref val="0"/>
        </dgm:presLayoutVars>
      </dgm:prSet>
      <dgm:spPr/>
    </dgm:pt>
    <dgm:pt modelId="{5383B0E9-A85D-4106-A51D-6F0FBD0E0862}" type="pres">
      <dgm:prSet presAssocID="{FFA7C376-8046-4D12-8E85-88C74A6B07CA}" presName="txSpace" presStyleCnt="0"/>
      <dgm:spPr/>
    </dgm:pt>
    <dgm:pt modelId="{7AF347CA-2DB5-4251-94DD-968B4E402CF4}" type="pres">
      <dgm:prSet presAssocID="{FFA7C376-8046-4D12-8E85-88C74A6B07CA}" presName="desTx" presStyleLbl="revTx" presStyleIdx="3" presStyleCnt="4">
        <dgm:presLayoutVars/>
      </dgm:prSet>
      <dgm:spPr/>
    </dgm:pt>
  </dgm:ptLst>
  <dgm:cxnLst>
    <dgm:cxn modelId="{DC942004-471F-4D0E-AF0E-3063B0797D60}" srcId="{FFA7C376-8046-4D12-8E85-88C74A6B07CA}" destId="{E7986F95-F8B1-48A2-82BF-8C2E241466B6}" srcOrd="1" destOrd="0" parTransId="{29EC7176-AC41-4C31-828C-7AB89773F127}" sibTransId="{2337C53B-128B-4CA6-A11C-CB4F0AF96CF4}"/>
    <dgm:cxn modelId="{A322DE11-8D14-479F-AD4A-8E4F629A7C81}" srcId="{FFA7C376-8046-4D12-8E85-88C74A6B07CA}" destId="{3B6C67D7-365B-49EA-AA00-84D7D5FA1975}" srcOrd="0" destOrd="0" parTransId="{D9254D29-64F9-478A-B266-E2529B87BC12}" sibTransId="{50A8177A-9F5D-4EB9-ADA8-C6915F1B5B8A}"/>
    <dgm:cxn modelId="{A7EB6535-B99B-4446-842E-A3F3852AE7E9}" type="presOf" srcId="{778CBC1A-3771-4767-AF50-770035C955F6}" destId="{B1ADA8E5-A720-4E43-BE47-B1AF91F6DE5D}" srcOrd="0" destOrd="0" presId="urn:microsoft.com/office/officeart/2018/5/layout/CenteredIconLabelDescriptionList"/>
    <dgm:cxn modelId="{5DE5923D-3A07-4598-8A4F-0A75DFA0F637}" srcId="{778CBC1A-3771-4767-AF50-770035C955F6}" destId="{FFA7C376-8046-4D12-8E85-88C74A6B07CA}" srcOrd="1" destOrd="0" parTransId="{D5D105C3-3952-410C-A11A-3D5082E45844}" sibTransId="{0ED714B6-E5E7-42B0-83C1-A0B52D917DC0}"/>
    <dgm:cxn modelId="{A3BD207F-E0F0-47F0-90F8-457BA7E84046}" type="presOf" srcId="{9203BC2E-8C1D-44FB-BEF0-73C280D66CE4}" destId="{8B2C1D87-D805-46BF-B146-151B198A5FBE}" srcOrd="0" destOrd="0" presId="urn:microsoft.com/office/officeart/2018/5/layout/CenteredIconLabelDescriptionList"/>
    <dgm:cxn modelId="{A091239A-D489-49E8-B95E-E490D2F033B4}" type="presOf" srcId="{E7986F95-F8B1-48A2-82BF-8C2E241466B6}" destId="{7AF347CA-2DB5-4251-94DD-968B4E402CF4}" srcOrd="0" destOrd="1" presId="urn:microsoft.com/office/officeart/2018/5/layout/CenteredIconLabelDescriptionList"/>
    <dgm:cxn modelId="{12C5B9CF-FA4A-466F-86A9-EB0738D04C49}" type="presOf" srcId="{FFA7C376-8046-4D12-8E85-88C74A6B07CA}" destId="{D4363767-AB34-4829-9A7D-08ABC7712DCA}" srcOrd="0" destOrd="0" presId="urn:microsoft.com/office/officeart/2018/5/layout/CenteredIconLabelDescriptionList"/>
    <dgm:cxn modelId="{7512CBCF-AA0A-4C7D-8DC6-627A28B58453}" srcId="{778CBC1A-3771-4767-AF50-770035C955F6}" destId="{9203BC2E-8C1D-44FB-BEF0-73C280D66CE4}" srcOrd="0" destOrd="0" parTransId="{6317A77D-FE68-4079-B99A-681464FAC8D8}" sibTransId="{D2C0804F-7250-4E58-BFA4-3B2D784CC663}"/>
    <dgm:cxn modelId="{49CB58E9-BDBF-4EA4-9988-4CFF74C20187}" type="presOf" srcId="{3B6C67D7-365B-49EA-AA00-84D7D5FA1975}" destId="{7AF347CA-2DB5-4251-94DD-968B4E402CF4}" srcOrd="0" destOrd="0" presId="urn:microsoft.com/office/officeart/2018/5/layout/CenteredIconLabelDescriptionList"/>
    <dgm:cxn modelId="{4C049AE0-21F6-4C7F-8985-2C28DCB56131}" type="presParOf" srcId="{B1ADA8E5-A720-4E43-BE47-B1AF91F6DE5D}" destId="{738C29B8-8658-4204-9227-B842A8F958BB}" srcOrd="0" destOrd="0" presId="urn:microsoft.com/office/officeart/2018/5/layout/CenteredIconLabelDescriptionList"/>
    <dgm:cxn modelId="{D072F861-8155-4C33-A69E-3FE6FF312539}" type="presParOf" srcId="{738C29B8-8658-4204-9227-B842A8F958BB}" destId="{E67DD223-7816-4C39-A5F6-C6CF8A192CB1}" srcOrd="0" destOrd="0" presId="urn:microsoft.com/office/officeart/2018/5/layout/CenteredIconLabelDescriptionList"/>
    <dgm:cxn modelId="{A3C47A15-E3AB-429E-A616-2E7C5C96C2E8}" type="presParOf" srcId="{738C29B8-8658-4204-9227-B842A8F958BB}" destId="{1FA74B72-452C-4CFB-849E-DA1F38469B2A}" srcOrd="1" destOrd="0" presId="urn:microsoft.com/office/officeart/2018/5/layout/CenteredIconLabelDescriptionList"/>
    <dgm:cxn modelId="{7DD0AF46-B8B9-40B0-8508-55C62AEEF476}" type="presParOf" srcId="{738C29B8-8658-4204-9227-B842A8F958BB}" destId="{8B2C1D87-D805-46BF-B146-151B198A5FBE}" srcOrd="2" destOrd="0" presId="urn:microsoft.com/office/officeart/2018/5/layout/CenteredIconLabelDescriptionList"/>
    <dgm:cxn modelId="{EFC660E7-90E1-458A-8216-F3EFF0355616}" type="presParOf" srcId="{738C29B8-8658-4204-9227-B842A8F958BB}" destId="{3E23F8DC-0815-4F54-9E5A-B5ADCBCA5552}" srcOrd="3" destOrd="0" presId="urn:microsoft.com/office/officeart/2018/5/layout/CenteredIconLabelDescriptionList"/>
    <dgm:cxn modelId="{84EA667D-BAA2-487D-8B60-4FF0C0C92BB6}" type="presParOf" srcId="{738C29B8-8658-4204-9227-B842A8F958BB}" destId="{2AE53571-8015-4D2B-8CD8-8AA65398754A}" srcOrd="4" destOrd="0" presId="urn:microsoft.com/office/officeart/2018/5/layout/CenteredIconLabelDescriptionList"/>
    <dgm:cxn modelId="{63E00531-11D5-4ED6-B2D8-AB0A0696FD9B}" type="presParOf" srcId="{B1ADA8E5-A720-4E43-BE47-B1AF91F6DE5D}" destId="{A66ABD33-EB3D-4468-A330-0EC955CC0A1E}" srcOrd="1" destOrd="0" presId="urn:microsoft.com/office/officeart/2018/5/layout/CenteredIconLabelDescriptionList"/>
    <dgm:cxn modelId="{33215917-295F-4B09-82D2-23E053A6E4AC}" type="presParOf" srcId="{B1ADA8E5-A720-4E43-BE47-B1AF91F6DE5D}" destId="{CA406505-09CC-4F14-9C0E-1594788F467F}" srcOrd="2" destOrd="0" presId="urn:microsoft.com/office/officeart/2018/5/layout/CenteredIconLabelDescriptionList"/>
    <dgm:cxn modelId="{664F960B-CD5F-4AAA-96D5-30C7D1B4CAD8}" type="presParOf" srcId="{CA406505-09CC-4F14-9C0E-1594788F467F}" destId="{024BD76E-C389-4D19-8262-DA98CA51E984}" srcOrd="0" destOrd="0" presId="urn:microsoft.com/office/officeart/2018/5/layout/CenteredIconLabelDescriptionList"/>
    <dgm:cxn modelId="{F469B403-42E1-459E-8DFA-ABD2C4BB739A}" type="presParOf" srcId="{CA406505-09CC-4F14-9C0E-1594788F467F}" destId="{FFFE49F7-260D-412B-8045-9D57990DDE1F}" srcOrd="1" destOrd="0" presId="urn:microsoft.com/office/officeart/2018/5/layout/CenteredIconLabelDescriptionList"/>
    <dgm:cxn modelId="{AF1322A0-652E-4CC8-B7C3-C0AEE3C818CC}" type="presParOf" srcId="{CA406505-09CC-4F14-9C0E-1594788F467F}" destId="{D4363767-AB34-4829-9A7D-08ABC7712DCA}" srcOrd="2" destOrd="0" presId="urn:microsoft.com/office/officeart/2018/5/layout/CenteredIconLabelDescriptionList"/>
    <dgm:cxn modelId="{CE7F93D8-7D05-4C7F-874E-A1CCA23A20B4}" type="presParOf" srcId="{CA406505-09CC-4F14-9C0E-1594788F467F}" destId="{5383B0E9-A85D-4106-A51D-6F0FBD0E0862}" srcOrd="3" destOrd="0" presId="urn:microsoft.com/office/officeart/2018/5/layout/CenteredIconLabelDescriptionList"/>
    <dgm:cxn modelId="{FF0EB882-7DFF-4348-AD26-A82B34AA2F99}" type="presParOf" srcId="{CA406505-09CC-4F14-9C0E-1594788F467F}" destId="{7AF347CA-2DB5-4251-94DD-968B4E402CF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FBC4C2-4A4B-44CD-8789-C8332649B956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694081-EE17-4C0C-BF1B-C5084D3CA4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First time through is your estimate</a:t>
          </a:r>
        </a:p>
      </dgm:t>
    </dgm:pt>
    <dgm:pt modelId="{22C13619-11A3-48D0-AF50-0CE38123CFA1}" type="parTrans" cxnId="{941005F2-BC54-4D37-A8CA-A4394ADFB234}">
      <dgm:prSet/>
      <dgm:spPr/>
      <dgm:t>
        <a:bodyPr/>
        <a:lstStyle/>
        <a:p>
          <a:endParaRPr lang="en-US"/>
        </a:p>
      </dgm:t>
    </dgm:pt>
    <dgm:pt modelId="{B47FEF97-693F-4CDC-9585-951656C34EB0}" type="sibTrans" cxnId="{941005F2-BC54-4D37-A8CA-A4394ADFB234}">
      <dgm:prSet/>
      <dgm:spPr/>
      <dgm:t>
        <a:bodyPr/>
        <a:lstStyle/>
        <a:p>
          <a:endParaRPr lang="en-US"/>
        </a:p>
      </dgm:t>
    </dgm:pt>
    <dgm:pt modelId="{60905A2B-39E6-4410-BDC4-53215F3006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Track your actual expenses for a month and record</a:t>
          </a:r>
        </a:p>
      </dgm:t>
    </dgm:pt>
    <dgm:pt modelId="{48859E1B-CEEA-4E21-AE99-8A147F69FF4B}" type="parTrans" cxnId="{B0775B6B-C819-4214-8782-580DA1FA212D}">
      <dgm:prSet/>
      <dgm:spPr/>
      <dgm:t>
        <a:bodyPr/>
        <a:lstStyle/>
        <a:p>
          <a:endParaRPr lang="en-US"/>
        </a:p>
      </dgm:t>
    </dgm:pt>
    <dgm:pt modelId="{0AE653BF-C466-4BBF-B019-C57450A57A3E}" type="sibTrans" cxnId="{B0775B6B-C819-4214-8782-580DA1FA212D}">
      <dgm:prSet/>
      <dgm:spPr/>
      <dgm:t>
        <a:bodyPr/>
        <a:lstStyle/>
        <a:p>
          <a:endParaRPr lang="en-US"/>
        </a:p>
      </dgm:t>
    </dgm:pt>
    <dgm:pt modelId="{C5E3769E-64FB-497D-8075-2B9DF639A5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Fixed, Variable, Other</a:t>
          </a:r>
        </a:p>
      </dgm:t>
    </dgm:pt>
    <dgm:pt modelId="{5537248B-F5BC-4947-B1C8-27E9920A0058}" type="parTrans" cxnId="{AAD7F011-5AE2-434D-9A69-F68AFC860D4F}">
      <dgm:prSet/>
      <dgm:spPr/>
      <dgm:t>
        <a:bodyPr/>
        <a:lstStyle/>
        <a:p>
          <a:endParaRPr lang="en-US"/>
        </a:p>
      </dgm:t>
    </dgm:pt>
    <dgm:pt modelId="{57F43FE6-A034-414E-931F-6670B9E3B4BB}" type="sibTrans" cxnId="{AAD7F011-5AE2-434D-9A69-F68AFC860D4F}">
      <dgm:prSet/>
      <dgm:spPr/>
      <dgm:t>
        <a:bodyPr/>
        <a:lstStyle/>
        <a:p>
          <a:endParaRPr lang="en-US"/>
        </a:p>
      </dgm:t>
    </dgm:pt>
    <dgm:pt modelId="{E3053065-D08A-47A4-A8A7-4586517E44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Tools for tracking expenses</a:t>
          </a:r>
        </a:p>
      </dgm:t>
    </dgm:pt>
    <dgm:pt modelId="{AA30A5F7-5977-41DA-B093-34AB91E48296}" type="parTrans" cxnId="{C9FF3A1F-3F07-415B-B06B-0FFD656E6DD9}">
      <dgm:prSet/>
      <dgm:spPr/>
      <dgm:t>
        <a:bodyPr/>
        <a:lstStyle/>
        <a:p>
          <a:endParaRPr lang="en-US"/>
        </a:p>
      </dgm:t>
    </dgm:pt>
    <dgm:pt modelId="{97FC5404-74EB-4924-AD6A-ED6B53C33F43}" type="sibTrans" cxnId="{C9FF3A1F-3F07-415B-B06B-0FFD656E6DD9}">
      <dgm:prSet/>
      <dgm:spPr/>
      <dgm:t>
        <a:bodyPr/>
        <a:lstStyle/>
        <a:p>
          <a:endParaRPr lang="en-US"/>
        </a:p>
      </dgm:t>
    </dgm:pt>
    <dgm:pt modelId="{31B23CBB-C9B1-4EF3-8B82-9D352DD85A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register (old school)</a:t>
          </a:r>
        </a:p>
      </dgm:t>
    </dgm:pt>
    <dgm:pt modelId="{F2298D0C-3659-41A4-A955-DC94E6680FD9}" type="parTrans" cxnId="{5A212CFA-A845-47BA-BCCA-1FA1E55883E4}">
      <dgm:prSet/>
      <dgm:spPr/>
      <dgm:t>
        <a:bodyPr/>
        <a:lstStyle/>
        <a:p>
          <a:endParaRPr lang="en-US"/>
        </a:p>
      </dgm:t>
    </dgm:pt>
    <dgm:pt modelId="{2D9EA06F-9ABD-4F38-B610-75F8394A35CE}" type="sibTrans" cxnId="{5A212CFA-A845-47BA-BCCA-1FA1E55883E4}">
      <dgm:prSet/>
      <dgm:spPr/>
      <dgm:t>
        <a:bodyPr/>
        <a:lstStyle/>
        <a:p>
          <a:endParaRPr lang="en-US"/>
        </a:p>
      </dgm:t>
    </dgm:pt>
    <dgm:pt modelId="{5B210753-B111-48B9-B049-F5746985D6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an app</a:t>
          </a:r>
        </a:p>
      </dgm:t>
    </dgm:pt>
    <dgm:pt modelId="{EE736A46-FBC6-45AD-9A3F-F7BEEF6A27DA}" type="parTrans" cxnId="{EAA5D87D-2B00-439C-B114-E4B3A968319B}">
      <dgm:prSet/>
      <dgm:spPr/>
      <dgm:t>
        <a:bodyPr/>
        <a:lstStyle/>
        <a:p>
          <a:endParaRPr lang="en-US"/>
        </a:p>
      </dgm:t>
    </dgm:pt>
    <dgm:pt modelId="{15E2934D-41AB-43A8-9E05-99CAF4C4AF1C}" type="sibTrans" cxnId="{EAA5D87D-2B00-439C-B114-E4B3A968319B}">
      <dgm:prSet/>
      <dgm:spPr/>
      <dgm:t>
        <a:bodyPr/>
        <a:lstStyle/>
        <a:p>
          <a:endParaRPr lang="en-US"/>
        </a:p>
      </dgm:t>
    </dgm:pt>
    <dgm:pt modelId="{147DE98E-5EAD-44DD-8E46-52761A652C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a spreadsheet</a:t>
          </a:r>
        </a:p>
      </dgm:t>
    </dgm:pt>
    <dgm:pt modelId="{ADB4A10C-7007-4508-92FD-9F5B991580F2}" type="parTrans" cxnId="{255BDF94-5D8C-46C8-9297-046E73A1F8EA}">
      <dgm:prSet/>
      <dgm:spPr/>
      <dgm:t>
        <a:bodyPr/>
        <a:lstStyle/>
        <a:p>
          <a:endParaRPr lang="en-US"/>
        </a:p>
      </dgm:t>
    </dgm:pt>
    <dgm:pt modelId="{47262BE7-17EA-43B8-84F6-7BA82E4B0110}" type="sibTrans" cxnId="{255BDF94-5D8C-46C8-9297-046E73A1F8EA}">
      <dgm:prSet/>
      <dgm:spPr/>
      <dgm:t>
        <a:bodyPr/>
        <a:lstStyle/>
        <a:p>
          <a:endParaRPr lang="en-US"/>
        </a:p>
      </dgm:t>
    </dgm:pt>
    <dgm:pt modelId="{3B9922BA-9BA2-44CB-A7BD-42FBAC0A9E79}" type="pres">
      <dgm:prSet presAssocID="{C7FBC4C2-4A4B-44CD-8789-C8332649B956}" presName="Name0" presStyleCnt="0">
        <dgm:presLayoutVars>
          <dgm:dir/>
          <dgm:animLvl val="lvl"/>
          <dgm:resizeHandles val="exact"/>
        </dgm:presLayoutVars>
      </dgm:prSet>
      <dgm:spPr/>
    </dgm:pt>
    <dgm:pt modelId="{6EA05D0F-3B6D-4ACF-BD10-54EB854F3BD6}" type="pres">
      <dgm:prSet presAssocID="{E3053065-D08A-47A4-A8A7-4586517E4468}" presName="boxAndChildren" presStyleCnt="0"/>
      <dgm:spPr/>
    </dgm:pt>
    <dgm:pt modelId="{C830F788-C648-4B7A-BAFA-3423B47F96F0}" type="pres">
      <dgm:prSet presAssocID="{E3053065-D08A-47A4-A8A7-4586517E4468}" presName="parentTextBox" presStyleLbl="node1" presStyleIdx="0" presStyleCnt="3"/>
      <dgm:spPr/>
    </dgm:pt>
    <dgm:pt modelId="{A6AF11DF-D765-4FD8-9951-C4FAC21ACBBE}" type="pres">
      <dgm:prSet presAssocID="{E3053065-D08A-47A4-A8A7-4586517E4468}" presName="entireBox" presStyleLbl="node1" presStyleIdx="0" presStyleCnt="3"/>
      <dgm:spPr/>
    </dgm:pt>
    <dgm:pt modelId="{A44CB5F6-D412-4387-8FFA-AB0FF0F5A64B}" type="pres">
      <dgm:prSet presAssocID="{E3053065-D08A-47A4-A8A7-4586517E4468}" presName="descendantBox" presStyleCnt="0"/>
      <dgm:spPr/>
    </dgm:pt>
    <dgm:pt modelId="{B5EEE9A2-35AA-4A49-9A44-868F4B8B3490}" type="pres">
      <dgm:prSet presAssocID="{31B23CBB-C9B1-4EF3-8B82-9D352DD85AF8}" presName="childTextBox" presStyleLbl="fgAccFollowNode1" presStyleIdx="0" presStyleCnt="4">
        <dgm:presLayoutVars>
          <dgm:bulletEnabled val="1"/>
        </dgm:presLayoutVars>
      </dgm:prSet>
      <dgm:spPr/>
    </dgm:pt>
    <dgm:pt modelId="{35267B48-1FB1-4394-8858-89C968607F81}" type="pres">
      <dgm:prSet presAssocID="{5B210753-B111-48B9-B049-F5746985D64B}" presName="childTextBox" presStyleLbl="fgAccFollowNode1" presStyleIdx="1" presStyleCnt="4">
        <dgm:presLayoutVars>
          <dgm:bulletEnabled val="1"/>
        </dgm:presLayoutVars>
      </dgm:prSet>
      <dgm:spPr/>
    </dgm:pt>
    <dgm:pt modelId="{F167A014-10F7-40AC-BAD3-25E73938CDCA}" type="pres">
      <dgm:prSet presAssocID="{147DE98E-5EAD-44DD-8E46-52761A652C07}" presName="childTextBox" presStyleLbl="fgAccFollowNode1" presStyleIdx="2" presStyleCnt="4">
        <dgm:presLayoutVars>
          <dgm:bulletEnabled val="1"/>
        </dgm:presLayoutVars>
      </dgm:prSet>
      <dgm:spPr/>
    </dgm:pt>
    <dgm:pt modelId="{87C890DA-76DE-44E1-A89E-6ECF6999AA7F}" type="pres">
      <dgm:prSet presAssocID="{0AE653BF-C466-4BBF-B019-C57450A57A3E}" presName="sp" presStyleCnt="0"/>
      <dgm:spPr/>
    </dgm:pt>
    <dgm:pt modelId="{E09BABB4-7EE5-4B4C-AFC5-C691FBE315DA}" type="pres">
      <dgm:prSet presAssocID="{60905A2B-39E6-4410-BDC4-53215F300616}" presName="arrowAndChildren" presStyleCnt="0"/>
      <dgm:spPr/>
    </dgm:pt>
    <dgm:pt modelId="{611E7591-AC8E-4E7F-8999-5BF5F997C20E}" type="pres">
      <dgm:prSet presAssocID="{60905A2B-39E6-4410-BDC4-53215F300616}" presName="parentTextArrow" presStyleLbl="node1" presStyleIdx="0" presStyleCnt="3"/>
      <dgm:spPr/>
    </dgm:pt>
    <dgm:pt modelId="{8FC8B39B-7734-485A-A478-AD2EF0DDB635}" type="pres">
      <dgm:prSet presAssocID="{60905A2B-39E6-4410-BDC4-53215F300616}" presName="arrow" presStyleLbl="node1" presStyleIdx="1" presStyleCnt="3"/>
      <dgm:spPr/>
    </dgm:pt>
    <dgm:pt modelId="{547F83BF-0FC1-4936-BF5A-BB0025ADE188}" type="pres">
      <dgm:prSet presAssocID="{60905A2B-39E6-4410-BDC4-53215F300616}" presName="descendantArrow" presStyleCnt="0"/>
      <dgm:spPr/>
    </dgm:pt>
    <dgm:pt modelId="{D1D8F9DA-61A8-4EEB-B0F8-8D8802C721C6}" type="pres">
      <dgm:prSet presAssocID="{C5E3769E-64FB-497D-8075-2B9DF639A5A5}" presName="childTextArrow" presStyleLbl="fgAccFollowNode1" presStyleIdx="3" presStyleCnt="4">
        <dgm:presLayoutVars>
          <dgm:bulletEnabled val="1"/>
        </dgm:presLayoutVars>
      </dgm:prSet>
      <dgm:spPr/>
    </dgm:pt>
    <dgm:pt modelId="{20FE23CF-7E64-4E87-9B1F-747A15A0D7B0}" type="pres">
      <dgm:prSet presAssocID="{B47FEF97-693F-4CDC-9585-951656C34EB0}" presName="sp" presStyleCnt="0"/>
      <dgm:spPr/>
    </dgm:pt>
    <dgm:pt modelId="{4BEEB8C2-1AAE-4474-B8AC-5711BFDA6EF8}" type="pres">
      <dgm:prSet presAssocID="{5F694081-EE17-4C0C-BF1B-C5084D3CA45F}" presName="arrowAndChildren" presStyleCnt="0"/>
      <dgm:spPr/>
    </dgm:pt>
    <dgm:pt modelId="{C9BF1B60-2CF1-4F36-866E-7153CF1A83BF}" type="pres">
      <dgm:prSet presAssocID="{5F694081-EE17-4C0C-BF1B-C5084D3CA45F}" presName="parentTextArrow" presStyleLbl="node1" presStyleIdx="2" presStyleCnt="3"/>
      <dgm:spPr/>
    </dgm:pt>
  </dgm:ptLst>
  <dgm:cxnLst>
    <dgm:cxn modelId="{5DF21803-1305-4802-A16B-FC17CD8542D8}" type="presOf" srcId="{C5E3769E-64FB-497D-8075-2B9DF639A5A5}" destId="{D1D8F9DA-61A8-4EEB-B0F8-8D8802C721C6}" srcOrd="0" destOrd="0" presId="urn:microsoft.com/office/officeart/2005/8/layout/process4"/>
    <dgm:cxn modelId="{AAD7F011-5AE2-434D-9A69-F68AFC860D4F}" srcId="{60905A2B-39E6-4410-BDC4-53215F300616}" destId="{C5E3769E-64FB-497D-8075-2B9DF639A5A5}" srcOrd="0" destOrd="0" parTransId="{5537248B-F5BC-4947-B1C8-27E9920A0058}" sibTransId="{57F43FE6-A034-414E-931F-6670B9E3B4BB}"/>
    <dgm:cxn modelId="{C9FF3A1F-3F07-415B-B06B-0FFD656E6DD9}" srcId="{C7FBC4C2-4A4B-44CD-8789-C8332649B956}" destId="{E3053065-D08A-47A4-A8A7-4586517E4468}" srcOrd="2" destOrd="0" parTransId="{AA30A5F7-5977-41DA-B093-34AB91E48296}" sibTransId="{97FC5404-74EB-4924-AD6A-ED6B53C33F43}"/>
    <dgm:cxn modelId="{D23EB63B-1A63-46A8-A76D-DF92EFB70B42}" type="presOf" srcId="{60905A2B-39E6-4410-BDC4-53215F300616}" destId="{8FC8B39B-7734-485A-A478-AD2EF0DDB635}" srcOrd="1" destOrd="0" presId="urn:microsoft.com/office/officeart/2005/8/layout/process4"/>
    <dgm:cxn modelId="{33390A45-C0EE-424B-917F-3F5B580C2005}" type="presOf" srcId="{31B23CBB-C9B1-4EF3-8B82-9D352DD85AF8}" destId="{B5EEE9A2-35AA-4A49-9A44-868F4B8B3490}" srcOrd="0" destOrd="0" presId="urn:microsoft.com/office/officeart/2005/8/layout/process4"/>
    <dgm:cxn modelId="{B0775B6B-C819-4214-8782-580DA1FA212D}" srcId="{C7FBC4C2-4A4B-44CD-8789-C8332649B956}" destId="{60905A2B-39E6-4410-BDC4-53215F300616}" srcOrd="1" destOrd="0" parTransId="{48859E1B-CEEA-4E21-AE99-8A147F69FF4B}" sibTransId="{0AE653BF-C466-4BBF-B019-C57450A57A3E}"/>
    <dgm:cxn modelId="{EAA5D87D-2B00-439C-B114-E4B3A968319B}" srcId="{E3053065-D08A-47A4-A8A7-4586517E4468}" destId="{5B210753-B111-48B9-B049-F5746985D64B}" srcOrd="1" destOrd="0" parTransId="{EE736A46-FBC6-45AD-9A3F-F7BEEF6A27DA}" sibTransId="{15E2934D-41AB-43A8-9E05-99CAF4C4AF1C}"/>
    <dgm:cxn modelId="{3F585594-24AF-4C3B-8B54-047B0FF921D1}" type="presOf" srcId="{147DE98E-5EAD-44DD-8E46-52761A652C07}" destId="{F167A014-10F7-40AC-BAD3-25E73938CDCA}" srcOrd="0" destOrd="0" presId="urn:microsoft.com/office/officeart/2005/8/layout/process4"/>
    <dgm:cxn modelId="{255BDF94-5D8C-46C8-9297-046E73A1F8EA}" srcId="{E3053065-D08A-47A4-A8A7-4586517E4468}" destId="{147DE98E-5EAD-44DD-8E46-52761A652C07}" srcOrd="2" destOrd="0" parTransId="{ADB4A10C-7007-4508-92FD-9F5B991580F2}" sibTransId="{47262BE7-17EA-43B8-84F6-7BA82E4B0110}"/>
    <dgm:cxn modelId="{2B2651A0-4CAB-482E-AEBA-15C5B3920C09}" type="presOf" srcId="{C7FBC4C2-4A4B-44CD-8789-C8332649B956}" destId="{3B9922BA-9BA2-44CB-A7BD-42FBAC0A9E79}" srcOrd="0" destOrd="0" presId="urn:microsoft.com/office/officeart/2005/8/layout/process4"/>
    <dgm:cxn modelId="{5B6CFCAA-323B-41D3-88DB-B4C14C8FF85D}" type="presOf" srcId="{60905A2B-39E6-4410-BDC4-53215F300616}" destId="{611E7591-AC8E-4E7F-8999-5BF5F997C20E}" srcOrd="0" destOrd="0" presId="urn:microsoft.com/office/officeart/2005/8/layout/process4"/>
    <dgm:cxn modelId="{DA68A4B4-ED81-4D3E-8BD8-D261C6C26304}" type="presOf" srcId="{5F694081-EE17-4C0C-BF1B-C5084D3CA45F}" destId="{C9BF1B60-2CF1-4F36-866E-7153CF1A83BF}" srcOrd="0" destOrd="0" presId="urn:microsoft.com/office/officeart/2005/8/layout/process4"/>
    <dgm:cxn modelId="{CCB3FAE2-3567-4875-97A6-1DDD7350A971}" type="presOf" srcId="{E3053065-D08A-47A4-A8A7-4586517E4468}" destId="{C830F788-C648-4B7A-BAFA-3423B47F96F0}" srcOrd="0" destOrd="0" presId="urn:microsoft.com/office/officeart/2005/8/layout/process4"/>
    <dgm:cxn modelId="{3F8F38EB-FF88-4E02-8116-A00C0D8E39E2}" type="presOf" srcId="{5B210753-B111-48B9-B049-F5746985D64B}" destId="{35267B48-1FB1-4394-8858-89C968607F81}" srcOrd="0" destOrd="0" presId="urn:microsoft.com/office/officeart/2005/8/layout/process4"/>
    <dgm:cxn modelId="{941005F2-BC54-4D37-A8CA-A4394ADFB234}" srcId="{C7FBC4C2-4A4B-44CD-8789-C8332649B956}" destId="{5F694081-EE17-4C0C-BF1B-C5084D3CA45F}" srcOrd="0" destOrd="0" parTransId="{22C13619-11A3-48D0-AF50-0CE38123CFA1}" sibTransId="{B47FEF97-693F-4CDC-9585-951656C34EB0}"/>
    <dgm:cxn modelId="{E617E9F4-CDD1-4A9A-BF55-5A561F526574}" type="presOf" srcId="{E3053065-D08A-47A4-A8A7-4586517E4468}" destId="{A6AF11DF-D765-4FD8-9951-C4FAC21ACBBE}" srcOrd="1" destOrd="0" presId="urn:microsoft.com/office/officeart/2005/8/layout/process4"/>
    <dgm:cxn modelId="{5A212CFA-A845-47BA-BCCA-1FA1E55883E4}" srcId="{E3053065-D08A-47A4-A8A7-4586517E4468}" destId="{31B23CBB-C9B1-4EF3-8B82-9D352DD85AF8}" srcOrd="0" destOrd="0" parTransId="{F2298D0C-3659-41A4-A955-DC94E6680FD9}" sibTransId="{2D9EA06F-9ABD-4F38-B610-75F8394A35CE}"/>
    <dgm:cxn modelId="{E73E5E58-51F1-48A5-AF37-D603F4C9C619}" type="presParOf" srcId="{3B9922BA-9BA2-44CB-A7BD-42FBAC0A9E79}" destId="{6EA05D0F-3B6D-4ACF-BD10-54EB854F3BD6}" srcOrd="0" destOrd="0" presId="urn:microsoft.com/office/officeart/2005/8/layout/process4"/>
    <dgm:cxn modelId="{B31025A6-BDDF-4F74-8EE1-6FEC3BED712C}" type="presParOf" srcId="{6EA05D0F-3B6D-4ACF-BD10-54EB854F3BD6}" destId="{C830F788-C648-4B7A-BAFA-3423B47F96F0}" srcOrd="0" destOrd="0" presId="urn:microsoft.com/office/officeart/2005/8/layout/process4"/>
    <dgm:cxn modelId="{91C89405-BED7-41B2-BC7D-3AFC927B51B8}" type="presParOf" srcId="{6EA05D0F-3B6D-4ACF-BD10-54EB854F3BD6}" destId="{A6AF11DF-D765-4FD8-9951-C4FAC21ACBBE}" srcOrd="1" destOrd="0" presId="urn:microsoft.com/office/officeart/2005/8/layout/process4"/>
    <dgm:cxn modelId="{6A8BD8DA-E33B-496B-A140-D796F075735A}" type="presParOf" srcId="{6EA05D0F-3B6D-4ACF-BD10-54EB854F3BD6}" destId="{A44CB5F6-D412-4387-8FFA-AB0FF0F5A64B}" srcOrd="2" destOrd="0" presId="urn:microsoft.com/office/officeart/2005/8/layout/process4"/>
    <dgm:cxn modelId="{59BABB98-2863-458E-926C-0ADAC7D4B948}" type="presParOf" srcId="{A44CB5F6-D412-4387-8FFA-AB0FF0F5A64B}" destId="{B5EEE9A2-35AA-4A49-9A44-868F4B8B3490}" srcOrd="0" destOrd="0" presId="urn:microsoft.com/office/officeart/2005/8/layout/process4"/>
    <dgm:cxn modelId="{19E5BB0A-1767-4810-809B-E7AEC11451D6}" type="presParOf" srcId="{A44CB5F6-D412-4387-8FFA-AB0FF0F5A64B}" destId="{35267B48-1FB1-4394-8858-89C968607F81}" srcOrd="1" destOrd="0" presId="urn:microsoft.com/office/officeart/2005/8/layout/process4"/>
    <dgm:cxn modelId="{C470922C-733B-45A5-A431-84E08FF069CE}" type="presParOf" srcId="{A44CB5F6-D412-4387-8FFA-AB0FF0F5A64B}" destId="{F167A014-10F7-40AC-BAD3-25E73938CDCA}" srcOrd="2" destOrd="0" presId="urn:microsoft.com/office/officeart/2005/8/layout/process4"/>
    <dgm:cxn modelId="{2781D381-4AF5-4F64-AA39-91600ECC2F2D}" type="presParOf" srcId="{3B9922BA-9BA2-44CB-A7BD-42FBAC0A9E79}" destId="{87C890DA-76DE-44E1-A89E-6ECF6999AA7F}" srcOrd="1" destOrd="0" presId="urn:microsoft.com/office/officeart/2005/8/layout/process4"/>
    <dgm:cxn modelId="{ED6DA2D5-311B-4505-B705-637CC986AB1E}" type="presParOf" srcId="{3B9922BA-9BA2-44CB-A7BD-42FBAC0A9E79}" destId="{E09BABB4-7EE5-4B4C-AFC5-C691FBE315DA}" srcOrd="2" destOrd="0" presId="urn:microsoft.com/office/officeart/2005/8/layout/process4"/>
    <dgm:cxn modelId="{72A9F0F9-9203-4416-AEA2-CDAD039AA905}" type="presParOf" srcId="{E09BABB4-7EE5-4B4C-AFC5-C691FBE315DA}" destId="{611E7591-AC8E-4E7F-8999-5BF5F997C20E}" srcOrd="0" destOrd="0" presId="urn:microsoft.com/office/officeart/2005/8/layout/process4"/>
    <dgm:cxn modelId="{5775E211-D346-4F2A-B8F3-85537BFFFCE2}" type="presParOf" srcId="{E09BABB4-7EE5-4B4C-AFC5-C691FBE315DA}" destId="{8FC8B39B-7734-485A-A478-AD2EF0DDB635}" srcOrd="1" destOrd="0" presId="urn:microsoft.com/office/officeart/2005/8/layout/process4"/>
    <dgm:cxn modelId="{7E151811-7657-416B-BC72-8EE6F083BD37}" type="presParOf" srcId="{E09BABB4-7EE5-4B4C-AFC5-C691FBE315DA}" destId="{547F83BF-0FC1-4936-BF5A-BB0025ADE188}" srcOrd="2" destOrd="0" presId="urn:microsoft.com/office/officeart/2005/8/layout/process4"/>
    <dgm:cxn modelId="{2E9D799A-B034-4B7E-85F1-6858D6141387}" type="presParOf" srcId="{547F83BF-0FC1-4936-BF5A-BB0025ADE188}" destId="{D1D8F9DA-61A8-4EEB-B0F8-8D8802C721C6}" srcOrd="0" destOrd="0" presId="urn:microsoft.com/office/officeart/2005/8/layout/process4"/>
    <dgm:cxn modelId="{693C3C30-4DB8-4B05-AAD3-E87FA731D059}" type="presParOf" srcId="{3B9922BA-9BA2-44CB-A7BD-42FBAC0A9E79}" destId="{20FE23CF-7E64-4E87-9B1F-747A15A0D7B0}" srcOrd="3" destOrd="0" presId="urn:microsoft.com/office/officeart/2005/8/layout/process4"/>
    <dgm:cxn modelId="{B9EBE846-2921-4EEB-9100-29BA02D5E16F}" type="presParOf" srcId="{3B9922BA-9BA2-44CB-A7BD-42FBAC0A9E79}" destId="{4BEEB8C2-1AAE-4474-B8AC-5711BFDA6EF8}" srcOrd="4" destOrd="0" presId="urn:microsoft.com/office/officeart/2005/8/layout/process4"/>
    <dgm:cxn modelId="{50F4FE3B-C774-4C10-9F0B-3DCC80C0221E}" type="presParOf" srcId="{4BEEB8C2-1AAE-4474-B8AC-5711BFDA6EF8}" destId="{C9BF1B60-2CF1-4F36-866E-7153CF1A8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E4EE8-B535-4519-AF1E-07EC15CC60C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2F9057-5BD0-4412-9F3F-45B8FBBB0E14}">
      <dgm:prSet/>
      <dgm:spPr/>
      <dgm:t>
        <a:bodyPr/>
        <a:lstStyle/>
        <a:p>
          <a:r>
            <a:rPr lang="en-US" u="sng" dirty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https://consumer.gov/managing-your-money/making-budget</a:t>
          </a:r>
          <a:endParaRPr lang="en-US" u="sng" dirty="0">
            <a:solidFill>
              <a:schemeClr val="accent6">
                <a:lumMod val="75000"/>
              </a:schemeClr>
            </a:solidFill>
          </a:endParaRPr>
        </a:p>
      </dgm:t>
    </dgm:pt>
    <dgm:pt modelId="{80CD0F70-427D-4713-A291-B961ED7E6110}" type="parTrans" cxnId="{ACEC4C91-9919-43E5-B8C6-58AC4A1DB9FC}">
      <dgm:prSet/>
      <dgm:spPr/>
      <dgm:t>
        <a:bodyPr/>
        <a:lstStyle/>
        <a:p>
          <a:endParaRPr lang="en-US"/>
        </a:p>
      </dgm:t>
    </dgm:pt>
    <dgm:pt modelId="{86D39E5E-5A06-40E2-AE4B-FD6F28385D61}" type="sibTrans" cxnId="{ACEC4C91-9919-43E5-B8C6-58AC4A1DB9FC}">
      <dgm:prSet/>
      <dgm:spPr/>
      <dgm:t>
        <a:bodyPr/>
        <a:lstStyle/>
        <a:p>
          <a:endParaRPr lang="en-US"/>
        </a:p>
      </dgm:t>
    </dgm:pt>
    <dgm:pt modelId="{EAC64581-A770-46E9-AA49-23555E979205}">
      <dgm:prSet custT="1"/>
      <dgm:spPr/>
      <dgm:t>
        <a:bodyPr/>
        <a:lstStyle/>
        <a:p>
          <a:r>
            <a:rPr lang="en-US" sz="3600" u="sng" kern="1200" dirty="0">
              <a:solidFill>
                <a:schemeClr val="accent6">
                  <a:lumMod val="75000"/>
                </a:scheme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www.dummies.com/personal-finance/budgeting/how-to-track-your-expenses/</a:t>
          </a:r>
          <a:r>
            <a:rPr lang="en-US" sz="3600" u="sng" kern="1200" dirty="0">
              <a:solidFill>
                <a:schemeClr val="accent6">
                  <a:lumMod val="75000"/>
                </a:schemeClr>
              </a:solidFill>
              <a:latin typeface="Corbel" panose="020B0503020204020204"/>
              <a:ea typeface="+mn-ea"/>
              <a:cs typeface="+mn-cs"/>
            </a:rPr>
            <a:t> </a:t>
          </a:r>
        </a:p>
      </dgm:t>
    </dgm:pt>
    <dgm:pt modelId="{64D1DEEC-55A2-448C-AC61-3AE614C14CE5}" type="parTrans" cxnId="{5394C1B3-11F8-4FB4-9C4B-FFC0307AF9FC}">
      <dgm:prSet/>
      <dgm:spPr/>
      <dgm:t>
        <a:bodyPr/>
        <a:lstStyle/>
        <a:p>
          <a:endParaRPr lang="en-US"/>
        </a:p>
      </dgm:t>
    </dgm:pt>
    <dgm:pt modelId="{425021D6-8178-407E-BC27-3A1B6644628E}" type="sibTrans" cxnId="{5394C1B3-11F8-4FB4-9C4B-FFC0307AF9FC}">
      <dgm:prSet/>
      <dgm:spPr/>
      <dgm:t>
        <a:bodyPr/>
        <a:lstStyle/>
        <a:p>
          <a:endParaRPr lang="en-US"/>
        </a:p>
      </dgm:t>
    </dgm:pt>
    <dgm:pt modelId="{9BC1D0DC-9236-4A6A-B5C3-340C08A83DF1}" type="pres">
      <dgm:prSet presAssocID="{5E7E4EE8-B535-4519-AF1E-07EC15CC60C4}" presName="vert0" presStyleCnt="0">
        <dgm:presLayoutVars>
          <dgm:dir/>
          <dgm:animOne val="branch"/>
          <dgm:animLvl val="lvl"/>
        </dgm:presLayoutVars>
      </dgm:prSet>
      <dgm:spPr/>
    </dgm:pt>
    <dgm:pt modelId="{F4D49BFA-FF87-443C-AAF8-DAE977B858F3}" type="pres">
      <dgm:prSet presAssocID="{762F9057-5BD0-4412-9F3F-45B8FBBB0E14}" presName="thickLine" presStyleLbl="alignNode1" presStyleIdx="0" presStyleCnt="2"/>
      <dgm:spPr/>
    </dgm:pt>
    <dgm:pt modelId="{C622AD14-3DD2-4C9C-BD3D-7FD6BB7ECCA2}" type="pres">
      <dgm:prSet presAssocID="{762F9057-5BD0-4412-9F3F-45B8FBBB0E14}" presName="horz1" presStyleCnt="0"/>
      <dgm:spPr/>
    </dgm:pt>
    <dgm:pt modelId="{539C0AA5-0E2D-41F9-9188-D69AE11D4EA6}" type="pres">
      <dgm:prSet presAssocID="{762F9057-5BD0-4412-9F3F-45B8FBBB0E14}" presName="tx1" presStyleLbl="revTx" presStyleIdx="0" presStyleCnt="2"/>
      <dgm:spPr/>
    </dgm:pt>
    <dgm:pt modelId="{1E4EA775-2B7F-47EA-969C-1F4AA7B2405D}" type="pres">
      <dgm:prSet presAssocID="{762F9057-5BD0-4412-9F3F-45B8FBBB0E14}" presName="vert1" presStyleCnt="0"/>
      <dgm:spPr/>
    </dgm:pt>
    <dgm:pt modelId="{91ADB77D-3321-4652-8185-865D137CF605}" type="pres">
      <dgm:prSet presAssocID="{EAC64581-A770-46E9-AA49-23555E979205}" presName="thickLine" presStyleLbl="alignNode1" presStyleIdx="1" presStyleCnt="2"/>
      <dgm:spPr/>
    </dgm:pt>
    <dgm:pt modelId="{73437362-F7F2-44DE-9685-DE96B4EB00E7}" type="pres">
      <dgm:prSet presAssocID="{EAC64581-A770-46E9-AA49-23555E979205}" presName="horz1" presStyleCnt="0"/>
      <dgm:spPr/>
    </dgm:pt>
    <dgm:pt modelId="{F71CA4B6-2D61-450C-8E25-4BC969FADEDB}" type="pres">
      <dgm:prSet presAssocID="{EAC64581-A770-46E9-AA49-23555E979205}" presName="tx1" presStyleLbl="revTx" presStyleIdx="1" presStyleCnt="2"/>
      <dgm:spPr/>
    </dgm:pt>
    <dgm:pt modelId="{826BA7DA-F381-4911-934A-68C4FA4967DF}" type="pres">
      <dgm:prSet presAssocID="{EAC64581-A770-46E9-AA49-23555E979205}" presName="vert1" presStyleCnt="0"/>
      <dgm:spPr/>
    </dgm:pt>
  </dgm:ptLst>
  <dgm:cxnLst>
    <dgm:cxn modelId="{B540B220-84C0-45DA-9B2A-97C0E2F58991}" type="presOf" srcId="{5E7E4EE8-B535-4519-AF1E-07EC15CC60C4}" destId="{9BC1D0DC-9236-4A6A-B5C3-340C08A83DF1}" srcOrd="0" destOrd="0" presId="urn:microsoft.com/office/officeart/2008/layout/LinedList"/>
    <dgm:cxn modelId="{536A856C-5081-4761-9652-EB0A95A35AC9}" type="presOf" srcId="{EAC64581-A770-46E9-AA49-23555E979205}" destId="{F71CA4B6-2D61-450C-8E25-4BC969FADEDB}" srcOrd="0" destOrd="0" presId="urn:microsoft.com/office/officeart/2008/layout/LinedList"/>
    <dgm:cxn modelId="{66767384-1CC0-4A92-85E8-74C4AD4F3A0D}" type="presOf" srcId="{762F9057-5BD0-4412-9F3F-45B8FBBB0E14}" destId="{539C0AA5-0E2D-41F9-9188-D69AE11D4EA6}" srcOrd="0" destOrd="0" presId="urn:microsoft.com/office/officeart/2008/layout/LinedList"/>
    <dgm:cxn modelId="{ACEC4C91-9919-43E5-B8C6-58AC4A1DB9FC}" srcId="{5E7E4EE8-B535-4519-AF1E-07EC15CC60C4}" destId="{762F9057-5BD0-4412-9F3F-45B8FBBB0E14}" srcOrd="0" destOrd="0" parTransId="{80CD0F70-427D-4713-A291-B961ED7E6110}" sibTransId="{86D39E5E-5A06-40E2-AE4B-FD6F28385D61}"/>
    <dgm:cxn modelId="{5394C1B3-11F8-4FB4-9C4B-FFC0307AF9FC}" srcId="{5E7E4EE8-B535-4519-AF1E-07EC15CC60C4}" destId="{EAC64581-A770-46E9-AA49-23555E979205}" srcOrd="1" destOrd="0" parTransId="{64D1DEEC-55A2-448C-AC61-3AE614C14CE5}" sibTransId="{425021D6-8178-407E-BC27-3A1B6644628E}"/>
    <dgm:cxn modelId="{1A1D3D88-592C-4420-BD40-7FC3B6350D12}" type="presParOf" srcId="{9BC1D0DC-9236-4A6A-B5C3-340C08A83DF1}" destId="{F4D49BFA-FF87-443C-AAF8-DAE977B858F3}" srcOrd="0" destOrd="0" presId="urn:microsoft.com/office/officeart/2008/layout/LinedList"/>
    <dgm:cxn modelId="{34CAB949-24F8-405A-B498-ABA6393BA108}" type="presParOf" srcId="{9BC1D0DC-9236-4A6A-B5C3-340C08A83DF1}" destId="{C622AD14-3DD2-4C9C-BD3D-7FD6BB7ECCA2}" srcOrd="1" destOrd="0" presId="urn:microsoft.com/office/officeart/2008/layout/LinedList"/>
    <dgm:cxn modelId="{CD13D2E9-B3ED-4E0A-811B-67D443363393}" type="presParOf" srcId="{C622AD14-3DD2-4C9C-BD3D-7FD6BB7ECCA2}" destId="{539C0AA5-0E2D-41F9-9188-D69AE11D4EA6}" srcOrd="0" destOrd="0" presId="urn:microsoft.com/office/officeart/2008/layout/LinedList"/>
    <dgm:cxn modelId="{73D983C6-8C95-4125-A199-D8AEF446BB5A}" type="presParOf" srcId="{C622AD14-3DD2-4C9C-BD3D-7FD6BB7ECCA2}" destId="{1E4EA775-2B7F-47EA-969C-1F4AA7B2405D}" srcOrd="1" destOrd="0" presId="urn:microsoft.com/office/officeart/2008/layout/LinedList"/>
    <dgm:cxn modelId="{1DDA2129-CC6E-48A4-8B99-68E20A4D513D}" type="presParOf" srcId="{9BC1D0DC-9236-4A6A-B5C3-340C08A83DF1}" destId="{91ADB77D-3321-4652-8185-865D137CF605}" srcOrd="2" destOrd="0" presId="urn:microsoft.com/office/officeart/2008/layout/LinedList"/>
    <dgm:cxn modelId="{F968227E-45C2-451F-BC59-8A79AA9934E4}" type="presParOf" srcId="{9BC1D0DC-9236-4A6A-B5C3-340C08A83DF1}" destId="{73437362-F7F2-44DE-9685-DE96B4EB00E7}" srcOrd="3" destOrd="0" presId="urn:microsoft.com/office/officeart/2008/layout/LinedList"/>
    <dgm:cxn modelId="{9E73E7EF-A065-4FA2-B942-3DDA11994A55}" type="presParOf" srcId="{73437362-F7F2-44DE-9685-DE96B4EB00E7}" destId="{F71CA4B6-2D61-450C-8E25-4BC969FADEDB}" srcOrd="0" destOrd="0" presId="urn:microsoft.com/office/officeart/2008/layout/LinedList"/>
    <dgm:cxn modelId="{D372D797-89F9-459C-B621-AF29E251F005}" type="presParOf" srcId="{73437362-F7F2-44DE-9685-DE96B4EB00E7}" destId="{826BA7DA-F381-4911-934A-68C4FA4967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4A367-BC57-4D8E-A149-5C0F6143AD0E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FDC14-B63A-4B47-A7BD-30B639F9ED63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Allows you to save for future goals </a:t>
          </a:r>
        </a:p>
      </dsp:txBody>
      <dsp:txXfrm>
        <a:off x="0" y="0"/>
        <a:ext cx="6492875" cy="1276350"/>
      </dsp:txXfrm>
    </dsp:sp>
    <dsp:sp modelId="{244C0BC0-E226-486D-B734-58629D3AC7D7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5875" cap="rnd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ACF3F-CE77-4EC5-8300-067735A401BE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Prevents you from overspending</a:t>
          </a:r>
        </a:p>
      </dsp:txBody>
      <dsp:txXfrm>
        <a:off x="0" y="1276350"/>
        <a:ext cx="6492875" cy="1276350"/>
      </dsp:txXfrm>
    </dsp:sp>
    <dsp:sp modelId="{73280CDB-863F-40AD-AB11-019507BF7CB5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5875" cap="rnd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111B8-1144-42AF-A460-5C48252A7048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Puts a spotlight on bad behavior</a:t>
          </a:r>
        </a:p>
      </dsp:txBody>
      <dsp:txXfrm>
        <a:off x="0" y="2552700"/>
        <a:ext cx="6492875" cy="1276350"/>
      </dsp:txXfrm>
    </dsp:sp>
    <dsp:sp modelId="{D24FFDAE-FA40-4445-BC39-6E4B1A21641B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5875" cap="rnd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E5091-234B-45AE-8511-1C56E8B1912F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Alleviates stress (because you have a plan)!</a:t>
          </a:r>
        </a:p>
      </dsp:txBody>
      <dsp:txXfrm>
        <a:off x="0" y="3829050"/>
        <a:ext cx="6492875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EF667-0E50-47FD-AA48-F19EB099A866}">
      <dsp:nvSpPr>
        <dsp:cNvPr id="0" name=""/>
        <dsp:cNvSpPr/>
      </dsp:nvSpPr>
      <dsp:spPr>
        <a:xfrm>
          <a:off x="0" y="50699"/>
          <a:ext cx="6492875" cy="159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Breaks the paycheck-to-paycheck cycle</a:t>
          </a:r>
        </a:p>
      </dsp:txBody>
      <dsp:txXfrm>
        <a:off x="77676" y="128375"/>
        <a:ext cx="6337523" cy="1435848"/>
      </dsp:txXfrm>
    </dsp:sp>
    <dsp:sp modelId="{94B5354C-7809-4CC6-8D07-C186F48DC0A1}">
      <dsp:nvSpPr>
        <dsp:cNvPr id="0" name=""/>
        <dsp:cNvSpPr/>
      </dsp:nvSpPr>
      <dsp:spPr>
        <a:xfrm>
          <a:off x="0" y="1757100"/>
          <a:ext cx="6492875" cy="1591200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Help you get out of debt</a:t>
          </a:r>
        </a:p>
      </dsp:txBody>
      <dsp:txXfrm>
        <a:off x="77676" y="1834776"/>
        <a:ext cx="6337523" cy="1435848"/>
      </dsp:txXfrm>
    </dsp:sp>
    <dsp:sp modelId="{A4532B0B-1690-4EBA-8A8B-2BD74AF08E22}">
      <dsp:nvSpPr>
        <dsp:cNvPr id="0" name=""/>
        <dsp:cNvSpPr/>
      </dsp:nvSpPr>
      <dsp:spPr>
        <a:xfrm>
          <a:off x="0" y="3463500"/>
          <a:ext cx="6492875" cy="159120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End fights about money (with parents/partner)</a:t>
          </a:r>
        </a:p>
      </dsp:txBody>
      <dsp:txXfrm>
        <a:off x="77676" y="3541176"/>
        <a:ext cx="6337523" cy="1435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D223-7816-4C39-A5F6-C6CF8A192CB1}">
      <dsp:nvSpPr>
        <dsp:cNvPr id="0" name=""/>
        <dsp:cNvSpPr/>
      </dsp:nvSpPr>
      <dsp:spPr>
        <a:xfrm>
          <a:off x="1580376" y="0"/>
          <a:ext cx="1510523" cy="1455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C1D87-D805-46BF-B146-151B198A5FBE}">
      <dsp:nvSpPr>
        <dsp:cNvPr id="0" name=""/>
        <dsp:cNvSpPr/>
      </dsp:nvSpPr>
      <dsp:spPr>
        <a:xfrm>
          <a:off x="177747" y="1584232"/>
          <a:ext cx="4315781" cy="62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If you are spending more than you earn, decide what to cut back on</a:t>
          </a:r>
        </a:p>
      </dsp:txBody>
      <dsp:txXfrm>
        <a:off x="177747" y="1584232"/>
        <a:ext cx="4315781" cy="623954"/>
      </dsp:txXfrm>
    </dsp:sp>
    <dsp:sp modelId="{2AE53571-8015-4D2B-8CD8-8AA65398754A}">
      <dsp:nvSpPr>
        <dsp:cNvPr id="0" name=""/>
        <dsp:cNvSpPr/>
      </dsp:nvSpPr>
      <dsp:spPr>
        <a:xfrm>
          <a:off x="177747" y="2267879"/>
          <a:ext cx="4315781" cy="82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BD76E-C389-4D19-8262-DA98CA51E984}">
      <dsp:nvSpPr>
        <dsp:cNvPr id="0" name=""/>
        <dsp:cNvSpPr/>
      </dsp:nvSpPr>
      <dsp:spPr>
        <a:xfrm>
          <a:off x="6651419" y="0"/>
          <a:ext cx="1510523" cy="1455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63767-AB34-4829-9A7D-08ABC7712DCA}">
      <dsp:nvSpPr>
        <dsp:cNvPr id="0" name=""/>
        <dsp:cNvSpPr/>
      </dsp:nvSpPr>
      <dsp:spPr>
        <a:xfrm>
          <a:off x="5248790" y="1584232"/>
          <a:ext cx="4315781" cy="62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If you have money left over</a:t>
          </a:r>
        </a:p>
      </dsp:txBody>
      <dsp:txXfrm>
        <a:off x="5248790" y="1584232"/>
        <a:ext cx="4315781" cy="623954"/>
      </dsp:txXfrm>
    </dsp:sp>
    <dsp:sp modelId="{7AF347CA-2DB5-4251-94DD-968B4E402CF4}">
      <dsp:nvSpPr>
        <dsp:cNvPr id="0" name=""/>
        <dsp:cNvSpPr/>
      </dsp:nvSpPr>
      <dsp:spPr>
        <a:xfrm>
          <a:off x="5248790" y="2267879"/>
          <a:ext cx="4315781" cy="82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Look at a structure to pay down debt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Select an automatic amount to go into savings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Start thinking about retirement</a:t>
          </a:r>
        </a:p>
      </dsp:txBody>
      <dsp:txXfrm>
        <a:off x="5248790" y="2267879"/>
        <a:ext cx="4315781" cy="828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F11DF-D765-4FD8-9951-C4FAC21ACBBE}">
      <dsp:nvSpPr>
        <dsp:cNvPr id="0" name=""/>
        <dsp:cNvSpPr/>
      </dsp:nvSpPr>
      <dsp:spPr>
        <a:xfrm>
          <a:off x="0" y="3437288"/>
          <a:ext cx="6237359" cy="11281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Tools for tracking expenses</a:t>
          </a:r>
        </a:p>
      </dsp:txBody>
      <dsp:txXfrm>
        <a:off x="0" y="3437288"/>
        <a:ext cx="6237359" cy="609225"/>
      </dsp:txXfrm>
    </dsp:sp>
    <dsp:sp modelId="{B5EEE9A2-35AA-4A49-9A44-868F4B8B3490}">
      <dsp:nvSpPr>
        <dsp:cNvPr id="0" name=""/>
        <dsp:cNvSpPr/>
      </dsp:nvSpPr>
      <dsp:spPr>
        <a:xfrm>
          <a:off x="3045" y="4023950"/>
          <a:ext cx="2077089" cy="5189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 register (old school)</a:t>
          </a:r>
        </a:p>
      </dsp:txBody>
      <dsp:txXfrm>
        <a:off x="3045" y="4023950"/>
        <a:ext cx="2077089" cy="518969"/>
      </dsp:txXfrm>
    </dsp:sp>
    <dsp:sp modelId="{35267B48-1FB1-4394-8858-89C968607F81}">
      <dsp:nvSpPr>
        <dsp:cNvPr id="0" name=""/>
        <dsp:cNvSpPr/>
      </dsp:nvSpPr>
      <dsp:spPr>
        <a:xfrm>
          <a:off x="2080134" y="4023950"/>
          <a:ext cx="2077089" cy="518969"/>
        </a:xfrm>
        <a:prstGeom prst="rect">
          <a:avLst/>
        </a:prstGeom>
        <a:solidFill>
          <a:schemeClr val="accent5">
            <a:tint val="40000"/>
            <a:alpha val="90000"/>
            <a:hueOff val="289189"/>
            <a:satOff val="-2345"/>
            <a:lumOff val="-632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 an app</a:t>
          </a:r>
        </a:p>
      </dsp:txBody>
      <dsp:txXfrm>
        <a:off x="2080134" y="4023950"/>
        <a:ext cx="2077089" cy="518969"/>
      </dsp:txXfrm>
    </dsp:sp>
    <dsp:sp modelId="{F167A014-10F7-40AC-BAD3-25E73938CDCA}">
      <dsp:nvSpPr>
        <dsp:cNvPr id="0" name=""/>
        <dsp:cNvSpPr/>
      </dsp:nvSpPr>
      <dsp:spPr>
        <a:xfrm>
          <a:off x="4157224" y="4023950"/>
          <a:ext cx="2077089" cy="518969"/>
        </a:xfrm>
        <a:prstGeom prst="rect">
          <a:avLst/>
        </a:prstGeom>
        <a:solidFill>
          <a:schemeClr val="accent5">
            <a:tint val="40000"/>
            <a:alpha val="90000"/>
            <a:hueOff val="578379"/>
            <a:satOff val="-4691"/>
            <a:lumOff val="-1263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a spreadsheet</a:t>
          </a:r>
        </a:p>
      </dsp:txBody>
      <dsp:txXfrm>
        <a:off x="4157224" y="4023950"/>
        <a:ext cx="2077089" cy="518969"/>
      </dsp:txXfrm>
    </dsp:sp>
    <dsp:sp modelId="{8FC8B39B-7734-485A-A478-AD2EF0DDB635}">
      <dsp:nvSpPr>
        <dsp:cNvPr id="0" name=""/>
        <dsp:cNvSpPr/>
      </dsp:nvSpPr>
      <dsp:spPr>
        <a:xfrm rot="10800000">
          <a:off x="0" y="1719048"/>
          <a:ext cx="6237359" cy="1735163"/>
        </a:xfrm>
        <a:prstGeom prst="upArrowCallou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Track your actual expenses for a month and record</a:t>
          </a:r>
        </a:p>
      </dsp:txBody>
      <dsp:txXfrm rot="-10800000">
        <a:off x="0" y="1719048"/>
        <a:ext cx="6237359" cy="609042"/>
      </dsp:txXfrm>
    </dsp:sp>
    <dsp:sp modelId="{D1D8F9DA-61A8-4EEB-B0F8-8D8802C721C6}">
      <dsp:nvSpPr>
        <dsp:cNvPr id="0" name=""/>
        <dsp:cNvSpPr/>
      </dsp:nvSpPr>
      <dsp:spPr>
        <a:xfrm>
          <a:off x="0" y="2328090"/>
          <a:ext cx="6237359" cy="518813"/>
        </a:xfrm>
        <a:prstGeom prst="rect">
          <a:avLst/>
        </a:prstGeom>
        <a:solidFill>
          <a:schemeClr val="accent5">
            <a:tint val="40000"/>
            <a:alpha val="90000"/>
            <a:hueOff val="867568"/>
            <a:satOff val="-7036"/>
            <a:lumOff val="-1895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Fixed, Variable, Other</a:t>
          </a:r>
        </a:p>
      </dsp:txBody>
      <dsp:txXfrm>
        <a:off x="0" y="2328090"/>
        <a:ext cx="6237359" cy="518813"/>
      </dsp:txXfrm>
    </dsp:sp>
    <dsp:sp modelId="{C9BF1B60-2CF1-4F36-866E-7153CF1A83BF}">
      <dsp:nvSpPr>
        <dsp:cNvPr id="0" name=""/>
        <dsp:cNvSpPr/>
      </dsp:nvSpPr>
      <dsp:spPr>
        <a:xfrm rot="10800000">
          <a:off x="0" y="807"/>
          <a:ext cx="6237359" cy="1735163"/>
        </a:xfrm>
        <a:prstGeom prst="upArrowCallou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First time through is your estimate</a:t>
          </a:r>
        </a:p>
      </dsp:txBody>
      <dsp:txXfrm rot="10800000">
        <a:off x="0" y="807"/>
        <a:ext cx="6237359" cy="1127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9BFA-FF87-443C-AAF8-DAE977B858F3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C0AA5-0E2D-41F9-9188-D69AE11D4EA6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u="sng" kern="1200" dirty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https://consumer.gov/managing-your-money/making-budget</a:t>
          </a:r>
          <a:endParaRPr lang="en-US" sz="3600" u="sng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6492875" cy="2552700"/>
      </dsp:txXfrm>
    </dsp:sp>
    <dsp:sp modelId="{91ADB77D-3321-4652-8185-865D137CF605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5875" cap="rnd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CA4B6-2D61-450C-8E25-4BC969FADEDB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u="sng" kern="1200" dirty="0">
              <a:solidFill>
                <a:schemeClr val="accent6">
                  <a:lumMod val="75000"/>
                </a:scheme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www.dummies.com/personal-finance/budgeting/how-to-track-your-expenses/</a:t>
          </a:r>
          <a:r>
            <a:rPr lang="en-US" sz="3600" u="sng" kern="1200" dirty="0">
              <a:solidFill>
                <a:schemeClr val="accent6">
                  <a:lumMod val="75000"/>
                </a:schemeClr>
              </a:solidFill>
              <a:latin typeface="Corbel" panose="020B0503020204020204"/>
              <a:ea typeface="+mn-ea"/>
              <a:cs typeface="+mn-cs"/>
            </a:rPr>
            <a:t> </a:t>
          </a:r>
        </a:p>
      </dsp:txBody>
      <dsp:txXfrm>
        <a:off x="0" y="2552700"/>
        <a:ext cx="6492875" cy="25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BF098-F6AE-7E6F-4698-9A3CA3A26E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Budgeting for Financial Success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54F6-5B22-A3AF-2E2C-C60F95B2D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June 7,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92C50-0270-57F3-7FED-78A7A25670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08696-5C7E-B895-2935-1D566839E9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FA07C-C91B-4EC0-B8B7-9F1AF0AC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6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8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1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30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1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0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7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0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0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9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4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3576-01AA-49B2-8CD4-0F299ACDE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3" y="420460"/>
            <a:ext cx="5064568" cy="1646302"/>
          </a:xfrm>
        </p:spPr>
        <p:txBody>
          <a:bodyPr/>
          <a:lstStyle/>
          <a:p>
            <a:r>
              <a:rPr lang="en-US" sz="7200" dirty="0"/>
              <a:t>Welcome to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55117-8A3B-4721-B56E-FF466D64F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7839" y="4020670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83B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Barbara Agin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B7C7EED-C764-424C-AF81-DED9025BF776}"/>
              </a:ext>
            </a:extLst>
          </p:cNvPr>
          <p:cNvSpPr txBox="1">
            <a:spLocks/>
          </p:cNvSpPr>
          <p:nvPr/>
        </p:nvSpPr>
        <p:spPr>
          <a:xfrm>
            <a:off x="1984205" y="1957593"/>
            <a:ext cx="8925095" cy="2400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0059"/>
                </a:solidFill>
              </a:rPr>
              <a:t>Budgeting for Financial Success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104F20C-4F1C-4485-92EA-B3E26727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148" y="5415049"/>
            <a:ext cx="4123952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173-E65D-4D2E-8D3B-92A3672CA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534" y="725489"/>
            <a:ext cx="8596668" cy="388077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4000" b="1" dirty="0">
                <a:ln w="3175" cmpd="sng">
                  <a:noFill/>
                </a:ln>
                <a:solidFill>
                  <a:srgbClr val="000059"/>
                </a:solidFill>
                <a:latin typeface="+mj-lt"/>
                <a:ea typeface="+mj-ea"/>
                <a:cs typeface="+mj-cs"/>
              </a:rPr>
              <a:t>Don’t forget about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en-US" sz="2400" dirty="0"/>
              <a:t>Christmas, Hanukkah and other holiday spending</a:t>
            </a:r>
          </a:p>
          <a:p>
            <a:r>
              <a:rPr lang="en-US" sz="2400" dirty="0"/>
              <a:t>Birthdays</a:t>
            </a:r>
          </a:p>
          <a:p>
            <a:r>
              <a:rPr lang="en-US" sz="2400" dirty="0"/>
              <a:t>Annual Vacations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0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9D0A-23C2-447D-90EE-124ECCE0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6656389" cy="175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59"/>
                </a:solidFill>
              </a:rPr>
              <a:t>Identify Outstanding Debt</a:t>
            </a:r>
            <a:br>
              <a:rPr lang="en-US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173-E65D-4D2E-8D3B-92A3672CA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19" y="1804991"/>
            <a:ext cx="8596668" cy="2614611"/>
          </a:xfrm>
        </p:spPr>
        <p:txBody>
          <a:bodyPr>
            <a:normAutofit/>
          </a:bodyPr>
          <a:lstStyle/>
          <a:p>
            <a:r>
              <a:rPr lang="en-US" sz="2400" dirty="0"/>
              <a:t>Student Loans</a:t>
            </a:r>
          </a:p>
          <a:p>
            <a:r>
              <a:rPr lang="en-US" sz="2400" dirty="0"/>
              <a:t>Credit Card Debt</a:t>
            </a:r>
          </a:p>
          <a:p>
            <a:r>
              <a:rPr lang="en-US" sz="2400" dirty="0"/>
              <a:t>Personal Loans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83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9D0A-23C2-447D-90EE-124ECCE0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0" y="2845522"/>
            <a:ext cx="4775200" cy="22476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59"/>
                </a:solidFill>
              </a:rPr>
              <a:t>Prepare  </a:t>
            </a:r>
            <a:br>
              <a:rPr lang="en-US" b="1" dirty="0">
                <a:solidFill>
                  <a:srgbClr val="000059"/>
                </a:solidFill>
              </a:rPr>
            </a:br>
            <a:r>
              <a:rPr lang="en-US" b="1" dirty="0">
                <a:solidFill>
                  <a:srgbClr val="000059"/>
                </a:solidFill>
              </a:rPr>
              <a:t>a  </a:t>
            </a:r>
            <a:br>
              <a:rPr lang="en-US" b="1" dirty="0">
                <a:solidFill>
                  <a:srgbClr val="000059"/>
                </a:solidFill>
              </a:rPr>
            </a:br>
            <a:r>
              <a:rPr lang="en-US" b="1" dirty="0">
                <a:solidFill>
                  <a:srgbClr val="000059"/>
                </a:solidFill>
              </a:rPr>
              <a:t>Budget </a:t>
            </a:r>
            <a:br>
              <a:rPr lang="en-US" b="1" dirty="0">
                <a:solidFill>
                  <a:srgbClr val="000059"/>
                </a:solidFill>
              </a:rPr>
            </a:br>
            <a:r>
              <a:rPr lang="en-US" b="1" dirty="0">
                <a:solidFill>
                  <a:srgbClr val="000059"/>
                </a:solidFill>
              </a:rPr>
              <a:t>Worksheet</a:t>
            </a:r>
            <a:br>
              <a:rPr lang="en-US" dirty="0">
                <a:solidFill>
                  <a:srgbClr val="92D050"/>
                </a:solidFill>
              </a:rPr>
            </a:br>
            <a:br>
              <a:rPr lang="en-US" dirty="0">
                <a:solidFill>
                  <a:srgbClr val="92D050"/>
                </a:solidFill>
              </a:rPr>
            </a:b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 </a:t>
            </a:r>
            <a:br>
              <a:rPr lang="en-US" dirty="0">
                <a:solidFill>
                  <a:srgbClr val="92D050"/>
                </a:solidFill>
              </a:rPr>
            </a:br>
            <a:br>
              <a:rPr lang="en-US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84348E3-F7A5-4E46-A891-923A130CB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80739"/>
              </p:ext>
            </p:extLst>
          </p:nvPr>
        </p:nvGraphicFramePr>
        <p:xfrm>
          <a:off x="2461726" y="330322"/>
          <a:ext cx="4955074" cy="593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24608" imgH="7810445" progId="Excel.Sheet.12">
                  <p:embed/>
                </p:oleObj>
              </mc:Choice>
              <mc:Fallback>
                <p:oleObj name="Worksheet" r:id="rId2" imgW="6524608" imgH="7810445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84348E3-F7A5-4E46-A891-923A130CBE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1726" y="330322"/>
                        <a:ext cx="4955074" cy="593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93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1561-CD3A-4708-976C-0FD4611E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59"/>
                </a:solidFill>
              </a:rPr>
              <a:t>Analyze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9D2A32-F865-403D-BD5D-300A4CECB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896429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84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521561-CD3A-4708-976C-0FD4611E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59"/>
                </a:solidFill>
              </a:rPr>
              <a:t>Budgeting  Tips</a:t>
            </a:r>
          </a:p>
        </p:txBody>
      </p:sp>
      <p:sp useBgFill="1">
        <p:nvSpPr>
          <p:cNvPr id="20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FF4096-F3B4-47C6-AF62-AB29F2828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349917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24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521561-CD3A-4708-976C-0FD4611E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Budget Goals – Short and Long Term</a:t>
            </a:r>
          </a:p>
        </p:txBody>
      </p:sp>
    </p:spTree>
    <p:extLst>
      <p:ext uri="{BB962C8B-B14F-4D97-AF65-F5344CB8AC3E}">
        <p14:creationId xmlns:p14="http://schemas.microsoft.com/office/powerpoint/2010/main" val="124373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897E-2E0B-9399-6F15-62539B6F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0059"/>
                </a:solidFill>
              </a:rPr>
              <a:t>Tools to help you Manage and Analyze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27932-619A-CB92-87C2-63ED8F92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327189"/>
            <a:ext cx="10018713" cy="2447365"/>
          </a:xfrm>
        </p:spPr>
        <p:txBody>
          <a:bodyPr/>
          <a:lstStyle/>
          <a:p>
            <a:r>
              <a:rPr lang="en-US" dirty="0"/>
              <a:t>Bill Pay Functions</a:t>
            </a:r>
          </a:p>
          <a:p>
            <a:r>
              <a:rPr lang="en-US" dirty="0"/>
              <a:t>Budgeting Apps</a:t>
            </a:r>
          </a:p>
        </p:txBody>
      </p:sp>
    </p:spTree>
    <p:extLst>
      <p:ext uri="{BB962C8B-B14F-4D97-AF65-F5344CB8AC3E}">
        <p14:creationId xmlns:p14="http://schemas.microsoft.com/office/powerpoint/2010/main" val="373527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C73B-4C62-80D6-83A9-60A7A432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11" y="117614"/>
            <a:ext cx="10018713" cy="1752599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59"/>
                </a:solidFill>
              </a:rPr>
              <a:t>Adapting to a Changing Financial Environment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24BCAA-02B0-BA64-229E-29B681D89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908" y="2089949"/>
            <a:ext cx="5671517" cy="37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9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387E-7A51-8339-1C0E-2B94720E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0" y="4731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0059"/>
                </a:solidFill>
              </a:rPr>
              <a:t>Holiday Spending and the </a:t>
            </a:r>
            <a:r>
              <a:rPr lang="en-US" b="1" i="1" dirty="0">
                <a:solidFill>
                  <a:srgbClr val="000059"/>
                </a:solidFill>
              </a:rPr>
              <a:t>unexpected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409C-FC68-432D-20B8-7C5056902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8" y="1998382"/>
            <a:ext cx="4607188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59"/>
                </a:solidFill>
              </a:rPr>
              <a:t>Tis the Season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42A47-5823-95DB-E989-E49B295D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4743" y="1998382"/>
            <a:ext cx="4622537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59"/>
                </a:solidFill>
              </a:rPr>
              <a:t>And then along came ….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D056DA6-8221-8896-4F08-489BDA3C07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68641" y="2648105"/>
            <a:ext cx="2262982" cy="161364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51C5E5-94C7-6371-7B83-BD986804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65" y="2674035"/>
            <a:ext cx="2386939" cy="1587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BB849E-EEE3-38C2-5AF5-F1D536402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24" y="4477870"/>
            <a:ext cx="2386939" cy="1709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E19A78-65AE-0B25-7521-3D144EEE6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470" y="2671276"/>
            <a:ext cx="2047619" cy="15904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CEAB1-3BCF-87CA-B956-6D819C8B9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344" y="2648104"/>
            <a:ext cx="1677619" cy="1580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BD96D-C748-B640-3212-3D91C49F8522}"/>
              </a:ext>
            </a:extLst>
          </p:cNvPr>
          <p:cNvSpPr txBox="1"/>
          <p:nvPr/>
        </p:nvSpPr>
        <p:spPr>
          <a:xfrm>
            <a:off x="7229444" y="4455447"/>
            <a:ext cx="2386939" cy="17235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LIFE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HAPPENS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5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21561-CD3A-4708-976C-0FD4611E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Resources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DD195A1-E92F-436A-862D-381F242EB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45182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47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9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D28CD6-1DCC-466B-A96A-2ED400B8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867" y="275166"/>
            <a:ext cx="7345891" cy="141393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7704F-BC05-4664-9E5A-E175CA71D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29" r="18302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BDCDE-9C49-4572-AF38-DF6239F5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6" y="1308101"/>
            <a:ext cx="8094133" cy="5578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dirty="0"/>
              <a:t>What is a budget?</a:t>
            </a:r>
          </a:p>
          <a:p>
            <a:pPr>
              <a:lnSpc>
                <a:spcPct val="90000"/>
              </a:lnSpc>
            </a:pPr>
            <a:r>
              <a:rPr lang="en-US" dirty="0"/>
              <a:t>Benefits of creating a budget</a:t>
            </a:r>
          </a:p>
          <a:p>
            <a:pPr>
              <a:lnSpc>
                <a:spcPct val="90000"/>
              </a:lnSpc>
            </a:pPr>
            <a:r>
              <a:rPr lang="en-US" dirty="0"/>
              <a:t>Where to begin</a:t>
            </a:r>
          </a:p>
          <a:p>
            <a:pPr>
              <a:lnSpc>
                <a:spcPct val="90000"/>
              </a:lnSpc>
            </a:pPr>
            <a:r>
              <a:rPr lang="en-US" dirty="0"/>
              <a:t>Creating and maintaining a plan</a:t>
            </a:r>
          </a:p>
          <a:p>
            <a:pPr>
              <a:lnSpc>
                <a:spcPct val="90000"/>
              </a:lnSpc>
            </a:pPr>
            <a:r>
              <a:rPr lang="en-US" dirty="0"/>
              <a:t>Tools to help manage and analyze spending</a:t>
            </a:r>
          </a:p>
          <a:p>
            <a:pPr>
              <a:lnSpc>
                <a:spcPct val="90000"/>
              </a:lnSpc>
            </a:pPr>
            <a:r>
              <a:rPr lang="en-US" dirty="0"/>
              <a:t>Sample Budget Worksheet</a:t>
            </a:r>
          </a:p>
          <a:p>
            <a:pPr>
              <a:lnSpc>
                <a:spcPct val="90000"/>
              </a:lnSpc>
            </a:pPr>
            <a:r>
              <a:rPr lang="en-US" dirty="0"/>
              <a:t>Adapting to a changing financial environment</a:t>
            </a:r>
          </a:p>
          <a:p>
            <a:pPr>
              <a:lnSpc>
                <a:spcPct val="90000"/>
              </a:lnSpc>
            </a:pPr>
            <a:r>
              <a:rPr lang="en-US" dirty="0"/>
              <a:t>Budgeting for holiday spending and the unexpected</a:t>
            </a:r>
          </a:p>
          <a:p>
            <a:pPr>
              <a:lnSpc>
                <a:spcPct val="90000"/>
              </a:lnSpc>
            </a:pPr>
            <a:r>
              <a:rPr lang="en-US" dirty="0"/>
              <a:t>Tips and resources</a:t>
            </a:r>
          </a:p>
          <a:p>
            <a:pPr>
              <a:lnSpc>
                <a:spcPct val="90000"/>
              </a:lnSpc>
            </a:pPr>
            <a:r>
              <a:rPr lang="en-US" dirty="0"/>
              <a:t>Questions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66921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59E07C-5248-4988-8262-3AF0430E51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154" r="12154"/>
          <a:stretch/>
        </p:blipFill>
        <p:spPr>
          <a:xfrm>
            <a:off x="2546443" y="1167064"/>
            <a:ext cx="2374389" cy="330868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6DA470-9C77-50B0-B7B0-3DD863FED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5426158" cy="18288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ln w="3175" cmpd="sng">
                  <a:noFill/>
                </a:ln>
                <a:solidFill>
                  <a:srgbClr val="000059"/>
                </a:solidFill>
                <a:latin typeface="+mj-lt"/>
                <a:ea typeface="+mj-ea"/>
                <a:cs typeface="+mj-cs"/>
              </a:rPr>
              <a:t>Questions?</a:t>
            </a:r>
          </a:p>
          <a:p>
            <a:pPr algn="l"/>
            <a:r>
              <a:rPr lang="en-US" sz="5400" b="1" dirty="0">
                <a:ln w="3175" cmpd="sng">
                  <a:noFill/>
                </a:ln>
                <a:solidFill>
                  <a:srgbClr val="000059"/>
                </a:solidFill>
                <a:latin typeface="+mj-lt"/>
                <a:ea typeface="+mj-ea"/>
                <a:cs typeface="+mj-cs"/>
              </a:rPr>
              <a:t>Thank you for attending</a:t>
            </a:r>
          </a:p>
        </p:txBody>
      </p:sp>
    </p:spTree>
    <p:extLst>
      <p:ext uri="{BB962C8B-B14F-4D97-AF65-F5344CB8AC3E}">
        <p14:creationId xmlns:p14="http://schemas.microsoft.com/office/powerpoint/2010/main" val="19892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681DF40-19E9-44F1-A30A-33AC0A704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5A56C18-147A-4566-B13D-C49A40E3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FFEA641-7F0D-41D1-A13F-A5A8F7667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D7FF27C-9183-425B-8BAB-7FC5A5B4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8EF86AB-80F9-40E7-8DC2-DB7FAB5AF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BFC2A5D-0701-4890-A2EC-70C2CC28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A343A51-8CD2-4C41-803E-B3604A310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D28CD6-1DCC-466B-A96A-2ED400B8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61" y="795335"/>
            <a:ext cx="5781729" cy="175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59"/>
                </a:solidFill>
              </a:rPr>
              <a:t>What is a budget?</a:t>
            </a:r>
            <a:br>
              <a:rPr lang="en-US" b="1" dirty="0">
                <a:solidFill>
                  <a:srgbClr val="000059"/>
                </a:solidFill>
              </a:rPr>
            </a:br>
            <a:endParaRPr lang="en-US" b="1" dirty="0">
              <a:solidFill>
                <a:srgbClr val="000059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C2EAFD-517B-4A79-B990-CA468EAD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2043112"/>
            <a:ext cx="5781730" cy="3124201"/>
          </a:xfrm>
        </p:spPr>
        <p:txBody>
          <a:bodyPr>
            <a:normAutofit/>
          </a:bodyPr>
          <a:lstStyle/>
          <a:p>
            <a:r>
              <a:rPr lang="en-US" dirty="0"/>
              <a:t>A measurement of your income and expenses for a certain period of time</a:t>
            </a:r>
          </a:p>
          <a:p>
            <a:pPr lvl="1"/>
            <a:r>
              <a:rPr lang="en-US" dirty="0"/>
              <a:t>A month</a:t>
            </a:r>
          </a:p>
          <a:p>
            <a:pPr lvl="1"/>
            <a:r>
              <a:rPr lang="en-US" dirty="0"/>
              <a:t>A quarter</a:t>
            </a:r>
          </a:p>
          <a:p>
            <a:pPr lvl="1"/>
            <a:r>
              <a:rPr lang="en-US" dirty="0"/>
              <a:t>A 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DB4E7E40-6469-444C-A3D7-A32F553AA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503" y="648931"/>
            <a:ext cx="3912520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Money">
            <a:extLst>
              <a:ext uri="{FF2B5EF4-FFF2-40B4-BE49-F238E27FC236}">
                <a16:creationId xmlns:a16="http://schemas.microsoft.com/office/drawing/2014/main" id="{E8B5C695-FF8E-47B1-BFD7-5EDD6411D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1593" y="1671635"/>
            <a:ext cx="3226968" cy="32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2B8F8-7EAB-4D80-A08F-995CE373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Benefits of creating a budget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1F2C77C4-F183-422C-8763-1EE4D2C57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48507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8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2B8F8-7EAB-4D80-A08F-995CE373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Benefits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99C0CD4E-3E1E-4AA6-8A00-C385D1867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93929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66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B8F8-7EAB-4D80-A08F-995CE373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60" y="606079"/>
            <a:ext cx="10018713" cy="1752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59"/>
                </a:solidFill>
              </a:rPr>
              <a:t>Wants versus Needs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1D0B0-C2AE-461A-A7DA-164F7A13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78" y="1599404"/>
            <a:ext cx="1283684" cy="576262"/>
          </a:xfrm>
        </p:spPr>
        <p:txBody>
          <a:bodyPr/>
          <a:lstStyle/>
          <a:p>
            <a:r>
              <a:rPr lang="en-US" b="1" dirty="0">
                <a:solidFill>
                  <a:srgbClr val="000059"/>
                </a:solidFill>
              </a:rPr>
              <a:t>Wants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4A2C82D-8E23-4712-A4C9-F8E7AB325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006" y="2938327"/>
            <a:ext cx="2151894" cy="330411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EBC8B-A04F-410C-BE7E-D6B318167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18722" y="1599404"/>
            <a:ext cx="1730202" cy="576262"/>
          </a:xfrm>
        </p:spPr>
        <p:txBody>
          <a:bodyPr/>
          <a:lstStyle/>
          <a:p>
            <a:r>
              <a:rPr lang="en-US" b="1" dirty="0">
                <a:solidFill>
                  <a:srgbClr val="000059"/>
                </a:solidFill>
              </a:rPr>
              <a:t>Needs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8B2A61-4FF1-48DE-838B-60605D64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3811" y="2197173"/>
            <a:ext cx="9336229" cy="427307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Housing including utilities</a:t>
            </a:r>
          </a:p>
          <a:p>
            <a:pPr lvl="1"/>
            <a:r>
              <a:rPr lang="en-US" sz="2400" dirty="0"/>
              <a:t>Food											</a:t>
            </a:r>
          </a:p>
          <a:p>
            <a:pPr lvl="1"/>
            <a:r>
              <a:rPr lang="en-US" sz="2400" dirty="0"/>
              <a:t>Transportation</a:t>
            </a:r>
          </a:p>
          <a:p>
            <a:pPr lvl="1"/>
            <a:r>
              <a:rPr lang="en-US" sz="2400" dirty="0"/>
              <a:t>Insurance</a:t>
            </a:r>
          </a:p>
          <a:p>
            <a:pPr lvl="1"/>
            <a:r>
              <a:rPr lang="en-US" sz="2400" dirty="0"/>
              <a:t>Eating out</a:t>
            </a:r>
          </a:p>
          <a:p>
            <a:pPr lvl="1"/>
            <a:r>
              <a:rPr lang="en-US" sz="2400" dirty="0"/>
              <a:t>Designer clothing</a:t>
            </a:r>
          </a:p>
          <a:p>
            <a:pPr lvl="1"/>
            <a:r>
              <a:rPr lang="en-US" sz="2400" dirty="0"/>
              <a:t>Travel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EF5B18-7AA1-4453-B814-BB01C74B6802}"/>
              </a:ext>
            </a:extLst>
          </p:cNvPr>
          <p:cNvSpPr txBox="1">
            <a:spLocks/>
          </p:cNvSpPr>
          <p:nvPr/>
        </p:nvSpPr>
        <p:spPr>
          <a:xfrm>
            <a:off x="2555389" y="1599404"/>
            <a:ext cx="146826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059"/>
                </a:solidFill>
              </a:rPr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22128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9D0A-23C2-447D-90EE-124ECCE0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5389" y="473372"/>
            <a:ext cx="10018713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59"/>
                </a:solidFill>
              </a:rPr>
              <a:t>Where To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173-E65D-4D2E-8D3B-92A3672CA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05" y="1829613"/>
            <a:ext cx="8129589" cy="1964809"/>
          </a:xfrm>
        </p:spPr>
        <p:txBody>
          <a:bodyPr/>
          <a:lstStyle/>
          <a:p>
            <a:r>
              <a:rPr lang="en-US" sz="2400" dirty="0"/>
              <a:t> Calculate your monthly income after taxes</a:t>
            </a:r>
          </a:p>
          <a:p>
            <a:pPr lvl="1"/>
            <a:r>
              <a:rPr lang="en-US" sz="2400" dirty="0"/>
              <a:t>If you are not salary, use the lowest possible monthly income figure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7B89F-344F-4D42-9E77-009E2E87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45" y="3280152"/>
            <a:ext cx="6414474" cy="249451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12FB45D-4916-BC4E-B394-77E71BB6DC4D}"/>
              </a:ext>
            </a:extLst>
          </p:cNvPr>
          <p:cNvSpPr/>
          <p:nvPr/>
        </p:nvSpPr>
        <p:spPr>
          <a:xfrm>
            <a:off x="9220280" y="2512685"/>
            <a:ext cx="2601531" cy="26343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B8B0F-C869-65EA-03D2-71997790F3E6}"/>
              </a:ext>
            </a:extLst>
          </p:cNvPr>
          <p:cNvSpPr txBox="1"/>
          <p:nvPr/>
        </p:nvSpPr>
        <p:spPr>
          <a:xfrm flipH="1">
            <a:off x="9494656" y="2978814"/>
            <a:ext cx="20527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Consult a Tax Advisor to be sure you have sufficient deductions</a:t>
            </a:r>
          </a:p>
        </p:txBody>
      </p:sp>
    </p:spTree>
    <p:extLst>
      <p:ext uri="{BB962C8B-B14F-4D97-AF65-F5344CB8AC3E}">
        <p14:creationId xmlns:p14="http://schemas.microsoft.com/office/powerpoint/2010/main" val="72958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9D0A-23C2-447D-90EE-124ECCE0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4370389" cy="14859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59"/>
                </a:solidFill>
              </a:rPr>
              <a:t>Where To Begin?</a:t>
            </a:r>
            <a:br>
              <a:rPr lang="en-US" b="1" dirty="0">
                <a:solidFill>
                  <a:srgbClr val="000059"/>
                </a:solidFill>
              </a:rPr>
            </a:br>
            <a:endParaRPr lang="en-US" b="1" dirty="0">
              <a:solidFill>
                <a:srgbClr val="0000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173-E65D-4D2E-8D3B-92A3672CA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752" y="2030392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Identify fixed and variable deductions</a:t>
            </a:r>
          </a:p>
          <a:p>
            <a:pPr lvl="1"/>
            <a:r>
              <a:rPr lang="en-US" sz="2600" dirty="0"/>
              <a:t>Fixed Expenses include:</a:t>
            </a:r>
          </a:p>
          <a:p>
            <a:pPr lvl="2"/>
            <a:r>
              <a:rPr lang="en-US" sz="2600" dirty="0"/>
              <a:t>Rent/Mortgage</a:t>
            </a:r>
          </a:p>
          <a:p>
            <a:pPr lvl="2"/>
            <a:r>
              <a:rPr lang="en-US" sz="2600" dirty="0"/>
              <a:t>Car Payment/Public Transportation</a:t>
            </a:r>
          </a:p>
          <a:p>
            <a:pPr lvl="2"/>
            <a:r>
              <a:rPr lang="en-US" sz="2600" dirty="0"/>
              <a:t>Auto Insurance</a:t>
            </a:r>
          </a:p>
          <a:p>
            <a:pPr lvl="2"/>
            <a:r>
              <a:rPr lang="en-US" sz="2600" dirty="0"/>
              <a:t>Student Loans</a:t>
            </a:r>
          </a:p>
          <a:p>
            <a:pPr lvl="2"/>
            <a:r>
              <a:rPr lang="en-US" sz="2600" dirty="0"/>
              <a:t>Cable/Internet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34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9D0A-23C2-447D-90EE-124ECCE0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3925889" cy="1473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59"/>
                </a:solidFill>
              </a:rPr>
              <a:t>Where To Begin?</a:t>
            </a:r>
            <a:br>
              <a:rPr lang="en-US" b="1" dirty="0">
                <a:solidFill>
                  <a:srgbClr val="000059"/>
                </a:solidFill>
              </a:rPr>
            </a:br>
            <a:endParaRPr lang="en-US" b="1" dirty="0">
              <a:solidFill>
                <a:srgbClr val="0000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173-E65D-4D2E-8D3B-92A3672CA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427" y="1788457"/>
            <a:ext cx="10018713" cy="3124201"/>
          </a:xfrm>
        </p:spPr>
        <p:txBody>
          <a:bodyPr>
            <a:normAutofit/>
          </a:bodyPr>
          <a:lstStyle/>
          <a:p>
            <a:r>
              <a:rPr lang="en-US" sz="2400" dirty="0"/>
              <a:t>Variable Expenses include:</a:t>
            </a:r>
          </a:p>
          <a:p>
            <a:pPr lvl="1"/>
            <a:r>
              <a:rPr lang="en-US" sz="2400" dirty="0"/>
              <a:t>Groceries</a:t>
            </a:r>
          </a:p>
          <a:p>
            <a:pPr lvl="1"/>
            <a:r>
              <a:rPr lang="en-US" sz="2400" dirty="0"/>
              <a:t>Dining Out</a:t>
            </a:r>
          </a:p>
          <a:p>
            <a:pPr lvl="1"/>
            <a:r>
              <a:rPr lang="en-US" sz="2400" dirty="0"/>
              <a:t>Gas</a:t>
            </a:r>
          </a:p>
          <a:p>
            <a:pPr lvl="1"/>
            <a:r>
              <a:rPr lang="en-US" sz="2400" dirty="0"/>
              <a:t>Clothing</a:t>
            </a:r>
          </a:p>
          <a:p>
            <a:pPr lvl="1"/>
            <a:r>
              <a:rPr lang="en-US" sz="2400" dirty="0"/>
              <a:t>Utilities </a:t>
            </a:r>
          </a:p>
        </p:txBody>
      </p:sp>
    </p:spTree>
    <p:extLst>
      <p:ext uri="{BB962C8B-B14F-4D97-AF65-F5344CB8AC3E}">
        <p14:creationId xmlns:p14="http://schemas.microsoft.com/office/powerpoint/2010/main" val="1319109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2505</TotalTime>
  <Words>432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Wingdings 3</vt:lpstr>
      <vt:lpstr>Parallax</vt:lpstr>
      <vt:lpstr>Worksheet</vt:lpstr>
      <vt:lpstr>Welcome to  </vt:lpstr>
      <vt:lpstr>Agenda</vt:lpstr>
      <vt:lpstr>What is a budget? </vt:lpstr>
      <vt:lpstr>Benefits of creating a budget</vt:lpstr>
      <vt:lpstr>Additional Benefits</vt:lpstr>
      <vt:lpstr>Wants versus Needs </vt:lpstr>
      <vt:lpstr>Where To Begin?</vt:lpstr>
      <vt:lpstr>Where To Begin? </vt:lpstr>
      <vt:lpstr>Where To Begin? </vt:lpstr>
      <vt:lpstr>PowerPoint Presentation</vt:lpstr>
      <vt:lpstr>Identify Outstanding Debt </vt:lpstr>
      <vt:lpstr>Prepare   a   Budget  Worksheet      </vt:lpstr>
      <vt:lpstr>Analyze Results</vt:lpstr>
      <vt:lpstr>Budgeting  Tips</vt:lpstr>
      <vt:lpstr>Budget Goals – Short and Long Term</vt:lpstr>
      <vt:lpstr>Tools to help you Manage and Analyze Spending</vt:lpstr>
      <vt:lpstr>Adapting to a Changing Financial Environment</vt:lpstr>
      <vt:lpstr>Holiday Spending and the unexpected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Home</dc:creator>
  <cp:lastModifiedBy>Sewell, Maria</cp:lastModifiedBy>
  <cp:revision>17</cp:revision>
  <dcterms:created xsi:type="dcterms:W3CDTF">2020-09-04T19:35:48Z</dcterms:created>
  <dcterms:modified xsi:type="dcterms:W3CDTF">2023-08-25T19:02:29Z</dcterms:modified>
</cp:coreProperties>
</file>